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presProps" Target="presProps.xml"/><Relationship Id="rId37" Type="http://schemas.openxmlformats.org/officeDocument/2006/relationships/viewProps" Target="viewProps.xml"/><Relationship Id="rId38" Type="http://schemas.openxmlformats.org/officeDocument/2006/relationships/theme" Target="theme/theme1.xml"/><Relationship Id="rId39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12/10/2021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3.png"/><Relationship Id="rId3" Type="http://schemas.openxmlformats.org/officeDocument/2006/relationships/image" Target="../media/image114.png"/><Relationship Id="rId4" Type="http://schemas.openxmlformats.org/officeDocument/2006/relationships/image" Target="../media/image115.png"/><Relationship Id="rId5" Type="http://schemas.openxmlformats.org/officeDocument/2006/relationships/image" Target="../media/image116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7.png"/><Relationship Id="rId3" Type="http://schemas.openxmlformats.org/officeDocument/2006/relationships/image" Target="../media/image118.png"/><Relationship Id="rId4" Type="http://schemas.openxmlformats.org/officeDocument/2006/relationships/image" Target="../media/image119.png"/><Relationship Id="rId5" Type="http://schemas.openxmlformats.org/officeDocument/2006/relationships/image" Target="../media/image120.png"/><Relationship Id="rId6" Type="http://schemas.openxmlformats.org/officeDocument/2006/relationships/image" Target="../media/image121.png"/><Relationship Id="rId7" Type="http://schemas.openxmlformats.org/officeDocument/2006/relationships/image" Target="../media/image122.png"/><Relationship Id="rId8" Type="http://schemas.openxmlformats.org/officeDocument/2006/relationships/image" Target="../media/image123.png"/><Relationship Id="rId9" Type="http://schemas.openxmlformats.org/officeDocument/2006/relationships/image" Target="../media/image124.png"/><Relationship Id="rId10" Type="http://schemas.openxmlformats.org/officeDocument/2006/relationships/image" Target="../media/image125.png"/><Relationship Id="rId11" Type="http://schemas.openxmlformats.org/officeDocument/2006/relationships/image" Target="../media/image126.png"/><Relationship Id="rId12" Type="http://schemas.openxmlformats.org/officeDocument/2006/relationships/image" Target="../media/image127.png"/><Relationship Id="rId13" Type="http://schemas.openxmlformats.org/officeDocument/2006/relationships/image" Target="../media/image128.png"/><Relationship Id="rId14" Type="http://schemas.openxmlformats.org/officeDocument/2006/relationships/image" Target="../media/image129.png"/><Relationship Id="rId15" Type="http://schemas.openxmlformats.org/officeDocument/2006/relationships/image" Target="../media/image130.png"/><Relationship Id="rId16" Type="http://schemas.openxmlformats.org/officeDocument/2006/relationships/image" Target="../media/image131.png"/><Relationship Id="rId17" Type="http://schemas.openxmlformats.org/officeDocument/2006/relationships/image" Target="../media/image132.png"/><Relationship Id="rId18" Type="http://schemas.openxmlformats.org/officeDocument/2006/relationships/image" Target="../media/image133.png"/><Relationship Id="rId19" Type="http://schemas.openxmlformats.org/officeDocument/2006/relationships/image" Target="../media/image134.png"/><Relationship Id="rId20" Type="http://schemas.openxmlformats.org/officeDocument/2006/relationships/image" Target="../media/image135.png"/><Relationship Id="rId21" Type="http://schemas.openxmlformats.org/officeDocument/2006/relationships/image" Target="../media/image136.png"/><Relationship Id="rId22" Type="http://schemas.openxmlformats.org/officeDocument/2006/relationships/image" Target="../media/image137.png"/><Relationship Id="rId23" Type="http://schemas.openxmlformats.org/officeDocument/2006/relationships/image" Target="../media/image138.png"/><Relationship Id="rId24" Type="http://schemas.openxmlformats.org/officeDocument/2006/relationships/image" Target="../media/image139.png"/><Relationship Id="rId25" Type="http://schemas.openxmlformats.org/officeDocument/2006/relationships/image" Target="../media/image140.png"/><Relationship Id="rId26" Type="http://schemas.openxmlformats.org/officeDocument/2006/relationships/image" Target="../media/image141.png"/><Relationship Id="rId27" Type="http://schemas.openxmlformats.org/officeDocument/2006/relationships/image" Target="../media/image142.png"/><Relationship Id="rId28" Type="http://schemas.openxmlformats.org/officeDocument/2006/relationships/image" Target="../media/image143.png"/><Relationship Id="rId29" Type="http://schemas.openxmlformats.org/officeDocument/2006/relationships/image" Target="../media/image144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5.png"/><Relationship Id="rId3" Type="http://schemas.openxmlformats.org/officeDocument/2006/relationships/image" Target="../media/image146.png"/><Relationship Id="rId4" Type="http://schemas.openxmlformats.org/officeDocument/2006/relationships/image" Target="../media/image147.png"/><Relationship Id="rId5" Type="http://schemas.openxmlformats.org/officeDocument/2006/relationships/image" Target="../media/image148.png"/><Relationship Id="rId6" Type="http://schemas.openxmlformats.org/officeDocument/2006/relationships/image" Target="../media/image149.png"/><Relationship Id="rId7" Type="http://schemas.openxmlformats.org/officeDocument/2006/relationships/image" Target="../media/image150.png"/><Relationship Id="rId8" Type="http://schemas.openxmlformats.org/officeDocument/2006/relationships/image" Target="../media/image151.png"/><Relationship Id="rId9" Type="http://schemas.openxmlformats.org/officeDocument/2006/relationships/image" Target="../media/image152.png"/><Relationship Id="rId10" Type="http://schemas.openxmlformats.org/officeDocument/2006/relationships/image" Target="../media/image153.png"/><Relationship Id="rId11" Type="http://schemas.openxmlformats.org/officeDocument/2006/relationships/image" Target="../media/image154.png"/><Relationship Id="rId12" Type="http://schemas.openxmlformats.org/officeDocument/2006/relationships/image" Target="../media/image155.png"/><Relationship Id="rId13" Type="http://schemas.openxmlformats.org/officeDocument/2006/relationships/image" Target="../media/image156.png"/><Relationship Id="rId14" Type="http://schemas.openxmlformats.org/officeDocument/2006/relationships/image" Target="../media/image157.png"/><Relationship Id="rId15" Type="http://schemas.openxmlformats.org/officeDocument/2006/relationships/image" Target="../media/image158.png"/><Relationship Id="rId16" Type="http://schemas.openxmlformats.org/officeDocument/2006/relationships/image" Target="../media/image159.png"/><Relationship Id="rId17" Type="http://schemas.openxmlformats.org/officeDocument/2006/relationships/image" Target="../media/image160.png"/><Relationship Id="rId18" Type="http://schemas.openxmlformats.org/officeDocument/2006/relationships/image" Target="../media/image161.png"/><Relationship Id="rId19" Type="http://schemas.openxmlformats.org/officeDocument/2006/relationships/image" Target="../media/image162.png"/><Relationship Id="rId20" Type="http://schemas.openxmlformats.org/officeDocument/2006/relationships/image" Target="../media/image163.png"/><Relationship Id="rId21" Type="http://schemas.openxmlformats.org/officeDocument/2006/relationships/image" Target="../media/image164.png"/><Relationship Id="rId22" Type="http://schemas.openxmlformats.org/officeDocument/2006/relationships/image" Target="../media/image165.png"/><Relationship Id="rId23" Type="http://schemas.openxmlformats.org/officeDocument/2006/relationships/image" Target="../media/image166.png"/><Relationship Id="rId24" Type="http://schemas.openxmlformats.org/officeDocument/2006/relationships/image" Target="../media/image167.png"/><Relationship Id="rId25" Type="http://schemas.openxmlformats.org/officeDocument/2006/relationships/image" Target="../media/image168.png"/><Relationship Id="rId26" Type="http://schemas.openxmlformats.org/officeDocument/2006/relationships/image" Target="../media/image169.png"/><Relationship Id="rId27" Type="http://schemas.openxmlformats.org/officeDocument/2006/relationships/image" Target="../media/image170.png"/><Relationship Id="rId28" Type="http://schemas.openxmlformats.org/officeDocument/2006/relationships/image" Target="../media/image171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2.png"/><Relationship Id="rId3" Type="http://schemas.openxmlformats.org/officeDocument/2006/relationships/image" Target="../media/image173.png"/><Relationship Id="rId4" Type="http://schemas.openxmlformats.org/officeDocument/2006/relationships/image" Target="../media/image174.png"/><Relationship Id="rId5" Type="http://schemas.openxmlformats.org/officeDocument/2006/relationships/image" Target="../media/image175.png"/><Relationship Id="rId6" Type="http://schemas.openxmlformats.org/officeDocument/2006/relationships/image" Target="../media/image176.png"/><Relationship Id="rId7" Type="http://schemas.openxmlformats.org/officeDocument/2006/relationships/image" Target="../media/image177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8.png"/><Relationship Id="rId3" Type="http://schemas.openxmlformats.org/officeDocument/2006/relationships/image" Target="../media/image179.png"/><Relationship Id="rId4" Type="http://schemas.openxmlformats.org/officeDocument/2006/relationships/image" Target="../media/image180.png"/><Relationship Id="rId5" Type="http://schemas.openxmlformats.org/officeDocument/2006/relationships/image" Target="../media/image181.png"/><Relationship Id="rId6" Type="http://schemas.openxmlformats.org/officeDocument/2006/relationships/image" Target="../media/image182.png"/><Relationship Id="rId7" Type="http://schemas.openxmlformats.org/officeDocument/2006/relationships/image" Target="../media/image183.png"/><Relationship Id="rId8" Type="http://schemas.openxmlformats.org/officeDocument/2006/relationships/image" Target="../media/image184.png"/><Relationship Id="rId9" Type="http://schemas.openxmlformats.org/officeDocument/2006/relationships/image" Target="../media/image185.png"/><Relationship Id="rId10" Type="http://schemas.openxmlformats.org/officeDocument/2006/relationships/image" Target="../media/image186.png"/><Relationship Id="rId11" Type="http://schemas.openxmlformats.org/officeDocument/2006/relationships/image" Target="../media/image187.png"/><Relationship Id="rId12" Type="http://schemas.openxmlformats.org/officeDocument/2006/relationships/image" Target="../media/image188.png"/><Relationship Id="rId13" Type="http://schemas.openxmlformats.org/officeDocument/2006/relationships/image" Target="../media/image189.png"/><Relationship Id="rId14" Type="http://schemas.openxmlformats.org/officeDocument/2006/relationships/image" Target="../media/image190.png"/><Relationship Id="rId15" Type="http://schemas.openxmlformats.org/officeDocument/2006/relationships/image" Target="../media/image191.png"/><Relationship Id="rId16" Type="http://schemas.openxmlformats.org/officeDocument/2006/relationships/image" Target="../media/image192.png"/><Relationship Id="rId17" Type="http://schemas.openxmlformats.org/officeDocument/2006/relationships/image" Target="../media/image193.png"/><Relationship Id="rId18" Type="http://schemas.openxmlformats.org/officeDocument/2006/relationships/image" Target="../media/image194.png"/><Relationship Id="rId19" Type="http://schemas.openxmlformats.org/officeDocument/2006/relationships/image" Target="../media/image195.png"/><Relationship Id="rId20" Type="http://schemas.openxmlformats.org/officeDocument/2006/relationships/image" Target="../media/image196.png"/><Relationship Id="rId21" Type="http://schemas.openxmlformats.org/officeDocument/2006/relationships/image" Target="../media/image197.png"/><Relationship Id="rId22" Type="http://schemas.openxmlformats.org/officeDocument/2006/relationships/image" Target="../media/image198.png"/><Relationship Id="rId23" Type="http://schemas.openxmlformats.org/officeDocument/2006/relationships/image" Target="../media/image199.png"/><Relationship Id="rId24" Type="http://schemas.openxmlformats.org/officeDocument/2006/relationships/image" Target="../media/image200.png"/><Relationship Id="rId25" Type="http://schemas.openxmlformats.org/officeDocument/2006/relationships/image" Target="../media/image201.png"/><Relationship Id="rId26" Type="http://schemas.openxmlformats.org/officeDocument/2006/relationships/image" Target="../media/image202.png"/><Relationship Id="rId27" Type="http://schemas.openxmlformats.org/officeDocument/2006/relationships/image" Target="../media/image203.png"/><Relationship Id="rId28" Type="http://schemas.openxmlformats.org/officeDocument/2006/relationships/image" Target="../media/image204.png"/><Relationship Id="rId29" Type="http://schemas.openxmlformats.org/officeDocument/2006/relationships/image" Target="../media/image205.png"/><Relationship Id="rId30" Type="http://schemas.openxmlformats.org/officeDocument/2006/relationships/image" Target="../media/image206.png"/><Relationship Id="rId31" Type="http://schemas.openxmlformats.org/officeDocument/2006/relationships/image" Target="../media/image207.png"/><Relationship Id="rId32" Type="http://schemas.openxmlformats.org/officeDocument/2006/relationships/image" Target="../media/image208.png"/><Relationship Id="rId33" Type="http://schemas.openxmlformats.org/officeDocument/2006/relationships/image" Target="../media/image209.png"/><Relationship Id="rId34" Type="http://schemas.openxmlformats.org/officeDocument/2006/relationships/image" Target="../media/image210.png"/><Relationship Id="rId35" Type="http://schemas.openxmlformats.org/officeDocument/2006/relationships/image" Target="../media/image211.png"/><Relationship Id="rId36" Type="http://schemas.openxmlformats.org/officeDocument/2006/relationships/image" Target="../media/image212.png"/><Relationship Id="rId37" Type="http://schemas.openxmlformats.org/officeDocument/2006/relationships/image" Target="../media/image213.png"/><Relationship Id="rId38" Type="http://schemas.openxmlformats.org/officeDocument/2006/relationships/image" Target="../media/image214.png"/><Relationship Id="rId39" Type="http://schemas.openxmlformats.org/officeDocument/2006/relationships/image" Target="../media/image215.png"/><Relationship Id="rId40" Type="http://schemas.openxmlformats.org/officeDocument/2006/relationships/image" Target="../media/image216.png"/><Relationship Id="rId41" Type="http://schemas.openxmlformats.org/officeDocument/2006/relationships/image" Target="../media/image217.png"/><Relationship Id="rId42" Type="http://schemas.openxmlformats.org/officeDocument/2006/relationships/image" Target="../media/image218.png"/><Relationship Id="rId43" Type="http://schemas.openxmlformats.org/officeDocument/2006/relationships/image" Target="../media/image219.png"/><Relationship Id="rId44" Type="http://schemas.openxmlformats.org/officeDocument/2006/relationships/image" Target="../media/image220.png"/><Relationship Id="rId45" Type="http://schemas.openxmlformats.org/officeDocument/2006/relationships/image" Target="../media/image221.png"/><Relationship Id="rId46" Type="http://schemas.openxmlformats.org/officeDocument/2006/relationships/image" Target="../media/image222.png"/><Relationship Id="rId47" Type="http://schemas.openxmlformats.org/officeDocument/2006/relationships/image" Target="../media/image223.png"/><Relationship Id="rId48" Type="http://schemas.openxmlformats.org/officeDocument/2006/relationships/image" Target="../media/image224.png"/><Relationship Id="rId49" Type="http://schemas.openxmlformats.org/officeDocument/2006/relationships/image" Target="../media/image225.png"/><Relationship Id="rId50" Type="http://schemas.openxmlformats.org/officeDocument/2006/relationships/image" Target="../media/image226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7.png"/><Relationship Id="rId3" Type="http://schemas.openxmlformats.org/officeDocument/2006/relationships/image" Target="../media/image228.png"/><Relationship Id="rId4" Type="http://schemas.openxmlformats.org/officeDocument/2006/relationships/image" Target="../media/image229.png"/><Relationship Id="rId5" Type="http://schemas.openxmlformats.org/officeDocument/2006/relationships/image" Target="../media/image230.png"/><Relationship Id="rId6" Type="http://schemas.openxmlformats.org/officeDocument/2006/relationships/image" Target="../media/image231.png"/><Relationship Id="rId7" Type="http://schemas.openxmlformats.org/officeDocument/2006/relationships/image" Target="../media/image232.png"/><Relationship Id="rId8" Type="http://schemas.openxmlformats.org/officeDocument/2006/relationships/image" Target="../media/image233.png"/><Relationship Id="rId9" Type="http://schemas.openxmlformats.org/officeDocument/2006/relationships/image" Target="../media/image234.png"/><Relationship Id="rId10" Type="http://schemas.openxmlformats.org/officeDocument/2006/relationships/image" Target="../media/image235.png"/><Relationship Id="rId11" Type="http://schemas.openxmlformats.org/officeDocument/2006/relationships/image" Target="../media/image236.png"/><Relationship Id="rId12" Type="http://schemas.openxmlformats.org/officeDocument/2006/relationships/image" Target="../media/image237.png"/><Relationship Id="rId13" Type="http://schemas.openxmlformats.org/officeDocument/2006/relationships/image" Target="../media/image238.png"/><Relationship Id="rId14" Type="http://schemas.openxmlformats.org/officeDocument/2006/relationships/image" Target="../media/image239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0.png"/><Relationship Id="rId3" Type="http://schemas.openxmlformats.org/officeDocument/2006/relationships/image" Target="../media/image241.png"/><Relationship Id="rId4" Type="http://schemas.openxmlformats.org/officeDocument/2006/relationships/image" Target="../media/image242.png"/><Relationship Id="rId5" Type="http://schemas.openxmlformats.org/officeDocument/2006/relationships/image" Target="../media/image243.png"/><Relationship Id="rId6" Type="http://schemas.openxmlformats.org/officeDocument/2006/relationships/image" Target="../media/image244.png"/><Relationship Id="rId7" Type="http://schemas.openxmlformats.org/officeDocument/2006/relationships/image" Target="../media/image245.png"/><Relationship Id="rId8" Type="http://schemas.openxmlformats.org/officeDocument/2006/relationships/image" Target="../media/image246.png"/><Relationship Id="rId9" Type="http://schemas.openxmlformats.org/officeDocument/2006/relationships/image" Target="../media/image247.png"/><Relationship Id="rId10" Type="http://schemas.openxmlformats.org/officeDocument/2006/relationships/image" Target="../media/image248.png"/><Relationship Id="rId11" Type="http://schemas.openxmlformats.org/officeDocument/2006/relationships/image" Target="../media/image249.png"/><Relationship Id="rId12" Type="http://schemas.openxmlformats.org/officeDocument/2006/relationships/image" Target="../media/image250.png"/><Relationship Id="rId13" Type="http://schemas.openxmlformats.org/officeDocument/2006/relationships/image" Target="../media/image251.png"/><Relationship Id="rId14" Type="http://schemas.openxmlformats.org/officeDocument/2006/relationships/image" Target="../media/image252.png"/><Relationship Id="rId15" Type="http://schemas.openxmlformats.org/officeDocument/2006/relationships/image" Target="../media/image253.png"/><Relationship Id="rId16" Type="http://schemas.openxmlformats.org/officeDocument/2006/relationships/image" Target="../media/image254.png"/><Relationship Id="rId17" Type="http://schemas.openxmlformats.org/officeDocument/2006/relationships/image" Target="../media/image255.png"/><Relationship Id="rId18" Type="http://schemas.openxmlformats.org/officeDocument/2006/relationships/image" Target="../media/image256.png"/><Relationship Id="rId19" Type="http://schemas.openxmlformats.org/officeDocument/2006/relationships/image" Target="../media/image257.png"/><Relationship Id="rId20" Type="http://schemas.openxmlformats.org/officeDocument/2006/relationships/image" Target="../media/image258.png"/><Relationship Id="rId21" Type="http://schemas.openxmlformats.org/officeDocument/2006/relationships/image" Target="../media/image259.png"/><Relationship Id="rId22" Type="http://schemas.openxmlformats.org/officeDocument/2006/relationships/image" Target="../media/image260.png"/><Relationship Id="rId23" Type="http://schemas.openxmlformats.org/officeDocument/2006/relationships/image" Target="../media/image261.png"/><Relationship Id="rId24" Type="http://schemas.openxmlformats.org/officeDocument/2006/relationships/image" Target="../media/image262.png"/><Relationship Id="rId25" Type="http://schemas.openxmlformats.org/officeDocument/2006/relationships/image" Target="../media/image263.png"/><Relationship Id="rId26" Type="http://schemas.openxmlformats.org/officeDocument/2006/relationships/image" Target="../media/image264.png"/><Relationship Id="rId27" Type="http://schemas.openxmlformats.org/officeDocument/2006/relationships/image" Target="../media/image265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6.png"/><Relationship Id="rId3" Type="http://schemas.openxmlformats.org/officeDocument/2006/relationships/image" Target="../media/image267.png"/><Relationship Id="rId4" Type="http://schemas.openxmlformats.org/officeDocument/2006/relationships/image" Target="../media/image268.png"/><Relationship Id="rId5" Type="http://schemas.openxmlformats.org/officeDocument/2006/relationships/image" Target="../media/image269.png"/><Relationship Id="rId6" Type="http://schemas.openxmlformats.org/officeDocument/2006/relationships/image" Target="../media/image270.png"/><Relationship Id="rId7" Type="http://schemas.openxmlformats.org/officeDocument/2006/relationships/image" Target="../media/image271.png"/><Relationship Id="rId8" Type="http://schemas.openxmlformats.org/officeDocument/2006/relationships/image" Target="../media/image272.png"/><Relationship Id="rId9" Type="http://schemas.openxmlformats.org/officeDocument/2006/relationships/image" Target="../media/image273.png"/><Relationship Id="rId10" Type="http://schemas.openxmlformats.org/officeDocument/2006/relationships/image" Target="../media/image274.png"/><Relationship Id="rId11" Type="http://schemas.openxmlformats.org/officeDocument/2006/relationships/image" Target="../media/image275.png"/><Relationship Id="rId12" Type="http://schemas.openxmlformats.org/officeDocument/2006/relationships/image" Target="../media/image276.png"/><Relationship Id="rId13" Type="http://schemas.openxmlformats.org/officeDocument/2006/relationships/image" Target="../media/image277.png"/><Relationship Id="rId14" Type="http://schemas.openxmlformats.org/officeDocument/2006/relationships/image" Target="../media/image278.png"/><Relationship Id="rId15" Type="http://schemas.openxmlformats.org/officeDocument/2006/relationships/image" Target="../media/image279.png"/><Relationship Id="rId16" Type="http://schemas.openxmlformats.org/officeDocument/2006/relationships/image" Target="../media/image280.png"/><Relationship Id="rId17" Type="http://schemas.openxmlformats.org/officeDocument/2006/relationships/image" Target="../media/image281.png"/><Relationship Id="rId18" Type="http://schemas.openxmlformats.org/officeDocument/2006/relationships/image" Target="../media/image282.png"/><Relationship Id="rId19" Type="http://schemas.openxmlformats.org/officeDocument/2006/relationships/image" Target="../media/image283.png"/><Relationship Id="rId20" Type="http://schemas.openxmlformats.org/officeDocument/2006/relationships/image" Target="../media/image284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5.png"/><Relationship Id="rId3" Type="http://schemas.openxmlformats.org/officeDocument/2006/relationships/image" Target="../media/image286.png"/><Relationship Id="rId4" Type="http://schemas.openxmlformats.org/officeDocument/2006/relationships/image" Target="../media/image287.png"/><Relationship Id="rId5" Type="http://schemas.openxmlformats.org/officeDocument/2006/relationships/image" Target="../media/image288.png"/><Relationship Id="rId6" Type="http://schemas.openxmlformats.org/officeDocument/2006/relationships/image" Target="../media/image289.png"/><Relationship Id="rId7" Type="http://schemas.openxmlformats.org/officeDocument/2006/relationships/image" Target="../media/image290.png"/><Relationship Id="rId8" Type="http://schemas.openxmlformats.org/officeDocument/2006/relationships/image" Target="../media/image291.png"/><Relationship Id="rId9" Type="http://schemas.openxmlformats.org/officeDocument/2006/relationships/image" Target="../media/image292.png"/><Relationship Id="rId10" Type="http://schemas.openxmlformats.org/officeDocument/2006/relationships/image" Target="../media/image293.png"/><Relationship Id="rId11" Type="http://schemas.openxmlformats.org/officeDocument/2006/relationships/image" Target="../media/image294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5.png"/><Relationship Id="rId3" Type="http://schemas.openxmlformats.org/officeDocument/2006/relationships/image" Target="../media/image296.png"/><Relationship Id="rId4" Type="http://schemas.openxmlformats.org/officeDocument/2006/relationships/image" Target="../media/image297.png"/><Relationship Id="rId5" Type="http://schemas.openxmlformats.org/officeDocument/2006/relationships/image" Target="../media/image298.png"/><Relationship Id="rId6" Type="http://schemas.openxmlformats.org/officeDocument/2006/relationships/image" Target="../media/image299.png"/><Relationship Id="rId7" Type="http://schemas.openxmlformats.org/officeDocument/2006/relationships/image" Target="../media/image300.png"/><Relationship Id="rId8" Type="http://schemas.openxmlformats.org/officeDocument/2006/relationships/image" Target="../media/image301.png"/><Relationship Id="rId9" Type="http://schemas.openxmlformats.org/officeDocument/2006/relationships/image" Target="../media/image302.png"/><Relationship Id="rId10" Type="http://schemas.openxmlformats.org/officeDocument/2006/relationships/image" Target="../media/image303.png"/><Relationship Id="rId11" Type="http://schemas.openxmlformats.org/officeDocument/2006/relationships/image" Target="../media/image304.png"/><Relationship Id="rId12" Type="http://schemas.openxmlformats.org/officeDocument/2006/relationships/image" Target="../media/image305.png"/><Relationship Id="rId13" Type="http://schemas.openxmlformats.org/officeDocument/2006/relationships/image" Target="../media/image306.png"/><Relationship Id="rId14" Type="http://schemas.openxmlformats.org/officeDocument/2006/relationships/image" Target="../media/image307.png"/><Relationship Id="rId15" Type="http://schemas.openxmlformats.org/officeDocument/2006/relationships/image" Target="../media/image308.png"/><Relationship Id="rId16" Type="http://schemas.openxmlformats.org/officeDocument/2006/relationships/image" Target="../media/image309.png"/><Relationship Id="rId17" Type="http://schemas.openxmlformats.org/officeDocument/2006/relationships/image" Target="../media/image310.png"/><Relationship Id="rId18" Type="http://schemas.openxmlformats.org/officeDocument/2006/relationships/image" Target="../media/image311.png"/><Relationship Id="rId19" Type="http://schemas.openxmlformats.org/officeDocument/2006/relationships/image" Target="../media/image312.png"/><Relationship Id="rId20" Type="http://schemas.openxmlformats.org/officeDocument/2006/relationships/image" Target="../media/image313.png"/><Relationship Id="rId21" Type="http://schemas.openxmlformats.org/officeDocument/2006/relationships/image" Target="../media/image314.png"/><Relationship Id="rId22" Type="http://schemas.openxmlformats.org/officeDocument/2006/relationships/image" Target="../media/image315.png"/><Relationship Id="rId23" Type="http://schemas.openxmlformats.org/officeDocument/2006/relationships/image" Target="../media/image316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8" Type="http://schemas.openxmlformats.org/officeDocument/2006/relationships/image" Target="../media/image13.png"/><Relationship Id="rId9" Type="http://schemas.openxmlformats.org/officeDocument/2006/relationships/image" Target="../media/image14.png"/><Relationship Id="rId10" Type="http://schemas.openxmlformats.org/officeDocument/2006/relationships/image" Target="../media/image15.png"/><Relationship Id="rId11" Type="http://schemas.openxmlformats.org/officeDocument/2006/relationships/image" Target="../media/image16.png"/><Relationship Id="rId12" Type="http://schemas.openxmlformats.org/officeDocument/2006/relationships/image" Target="../media/image17.png"/><Relationship Id="rId13" Type="http://schemas.openxmlformats.org/officeDocument/2006/relationships/image" Target="../media/image18.png"/><Relationship Id="rId14" Type="http://schemas.openxmlformats.org/officeDocument/2006/relationships/image" Target="../media/image19.png"/><Relationship Id="rId15" Type="http://schemas.openxmlformats.org/officeDocument/2006/relationships/image" Target="../media/image20.png"/><Relationship Id="rId16" Type="http://schemas.openxmlformats.org/officeDocument/2006/relationships/image" Target="../media/image21.png"/><Relationship Id="rId17" Type="http://schemas.openxmlformats.org/officeDocument/2006/relationships/image" Target="../media/image22.png"/><Relationship Id="rId18" Type="http://schemas.openxmlformats.org/officeDocument/2006/relationships/image" Target="../media/image23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7.png"/><Relationship Id="rId3" Type="http://schemas.openxmlformats.org/officeDocument/2006/relationships/image" Target="../media/image318.png"/><Relationship Id="rId4" Type="http://schemas.openxmlformats.org/officeDocument/2006/relationships/image" Target="../media/image319.png"/><Relationship Id="rId5" Type="http://schemas.openxmlformats.org/officeDocument/2006/relationships/image" Target="../media/image320.png"/><Relationship Id="rId6" Type="http://schemas.openxmlformats.org/officeDocument/2006/relationships/image" Target="../media/image321.png"/><Relationship Id="rId7" Type="http://schemas.openxmlformats.org/officeDocument/2006/relationships/image" Target="../media/image322.png"/><Relationship Id="rId8" Type="http://schemas.openxmlformats.org/officeDocument/2006/relationships/image" Target="../media/image323.png"/><Relationship Id="rId9" Type="http://schemas.openxmlformats.org/officeDocument/2006/relationships/image" Target="../media/image324.png"/><Relationship Id="rId10" Type="http://schemas.openxmlformats.org/officeDocument/2006/relationships/image" Target="../media/image325.png"/><Relationship Id="rId11" Type="http://schemas.openxmlformats.org/officeDocument/2006/relationships/image" Target="../media/image326.png"/><Relationship Id="rId12" Type="http://schemas.openxmlformats.org/officeDocument/2006/relationships/image" Target="../media/image327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8.png"/><Relationship Id="rId3" Type="http://schemas.openxmlformats.org/officeDocument/2006/relationships/image" Target="../media/image329.png"/><Relationship Id="rId4" Type="http://schemas.openxmlformats.org/officeDocument/2006/relationships/image" Target="../media/image330.png"/><Relationship Id="rId5" Type="http://schemas.openxmlformats.org/officeDocument/2006/relationships/image" Target="../media/image331.png"/><Relationship Id="rId6" Type="http://schemas.openxmlformats.org/officeDocument/2006/relationships/image" Target="../media/image332.png"/><Relationship Id="rId7" Type="http://schemas.openxmlformats.org/officeDocument/2006/relationships/image" Target="../media/image333.png"/><Relationship Id="rId8" Type="http://schemas.openxmlformats.org/officeDocument/2006/relationships/image" Target="../media/image334.png"/><Relationship Id="rId9" Type="http://schemas.openxmlformats.org/officeDocument/2006/relationships/image" Target="../media/image335.png"/><Relationship Id="rId10" Type="http://schemas.openxmlformats.org/officeDocument/2006/relationships/image" Target="../media/image336.png"/><Relationship Id="rId11" Type="http://schemas.openxmlformats.org/officeDocument/2006/relationships/image" Target="../media/image337.png"/><Relationship Id="rId12" Type="http://schemas.openxmlformats.org/officeDocument/2006/relationships/image" Target="../media/image338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9.png"/><Relationship Id="rId3" Type="http://schemas.openxmlformats.org/officeDocument/2006/relationships/image" Target="../media/image340.png"/><Relationship Id="rId4" Type="http://schemas.openxmlformats.org/officeDocument/2006/relationships/image" Target="../media/image341.png"/><Relationship Id="rId5" Type="http://schemas.openxmlformats.org/officeDocument/2006/relationships/image" Target="../media/image342.png"/><Relationship Id="rId6" Type="http://schemas.openxmlformats.org/officeDocument/2006/relationships/image" Target="../media/image343.png"/><Relationship Id="rId7" Type="http://schemas.openxmlformats.org/officeDocument/2006/relationships/image" Target="../media/image344.png"/><Relationship Id="rId8" Type="http://schemas.openxmlformats.org/officeDocument/2006/relationships/image" Target="../media/image345.png"/><Relationship Id="rId9" Type="http://schemas.openxmlformats.org/officeDocument/2006/relationships/image" Target="../media/image346.png"/><Relationship Id="rId10" Type="http://schemas.openxmlformats.org/officeDocument/2006/relationships/image" Target="../media/image347.png"/><Relationship Id="rId11" Type="http://schemas.openxmlformats.org/officeDocument/2006/relationships/image" Target="../media/image348.png"/><Relationship Id="rId12" Type="http://schemas.openxmlformats.org/officeDocument/2006/relationships/image" Target="../media/image349.png"/><Relationship Id="rId13" Type="http://schemas.openxmlformats.org/officeDocument/2006/relationships/image" Target="../media/image350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1.png"/><Relationship Id="rId3" Type="http://schemas.openxmlformats.org/officeDocument/2006/relationships/image" Target="../media/image352.png"/><Relationship Id="rId4" Type="http://schemas.openxmlformats.org/officeDocument/2006/relationships/image" Target="../media/image353.png"/><Relationship Id="rId5" Type="http://schemas.openxmlformats.org/officeDocument/2006/relationships/image" Target="../media/image354.png"/><Relationship Id="rId6" Type="http://schemas.openxmlformats.org/officeDocument/2006/relationships/image" Target="../media/image355.png"/><Relationship Id="rId7" Type="http://schemas.openxmlformats.org/officeDocument/2006/relationships/image" Target="../media/image356.pn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7.png"/><Relationship Id="rId3" Type="http://schemas.openxmlformats.org/officeDocument/2006/relationships/image" Target="../media/image358.png"/><Relationship Id="rId4" Type="http://schemas.openxmlformats.org/officeDocument/2006/relationships/image" Target="../media/image359.png"/><Relationship Id="rId5" Type="http://schemas.openxmlformats.org/officeDocument/2006/relationships/image" Target="../media/image360.png"/><Relationship Id="rId6" Type="http://schemas.openxmlformats.org/officeDocument/2006/relationships/image" Target="../media/image361.png"/><Relationship Id="rId7" Type="http://schemas.openxmlformats.org/officeDocument/2006/relationships/image" Target="../media/image362.png"/><Relationship Id="rId8" Type="http://schemas.openxmlformats.org/officeDocument/2006/relationships/image" Target="../media/image363.png"/><Relationship Id="rId9" Type="http://schemas.openxmlformats.org/officeDocument/2006/relationships/image" Target="../media/image364.png"/><Relationship Id="rId10" Type="http://schemas.openxmlformats.org/officeDocument/2006/relationships/image" Target="../media/image365.png"/><Relationship Id="rId11" Type="http://schemas.openxmlformats.org/officeDocument/2006/relationships/image" Target="../media/image366.png"/><Relationship Id="rId12" Type="http://schemas.openxmlformats.org/officeDocument/2006/relationships/image" Target="../media/image367.pn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68.png"/><Relationship Id="rId3" Type="http://schemas.openxmlformats.org/officeDocument/2006/relationships/image" Target="../media/image369.png"/><Relationship Id="rId4" Type="http://schemas.openxmlformats.org/officeDocument/2006/relationships/image" Target="../media/image370.png"/><Relationship Id="rId5" Type="http://schemas.openxmlformats.org/officeDocument/2006/relationships/image" Target="../media/image371.png"/><Relationship Id="rId6" Type="http://schemas.openxmlformats.org/officeDocument/2006/relationships/image" Target="../media/image372.png"/><Relationship Id="rId7" Type="http://schemas.openxmlformats.org/officeDocument/2006/relationships/image" Target="../media/image373.png"/><Relationship Id="rId8" Type="http://schemas.openxmlformats.org/officeDocument/2006/relationships/image" Target="../media/image374.png"/><Relationship Id="rId9" Type="http://schemas.openxmlformats.org/officeDocument/2006/relationships/image" Target="../media/image375.png"/><Relationship Id="rId10" Type="http://schemas.openxmlformats.org/officeDocument/2006/relationships/image" Target="../media/image376.png"/><Relationship Id="rId11" Type="http://schemas.openxmlformats.org/officeDocument/2006/relationships/image" Target="../media/image377.png"/><Relationship Id="rId12" Type="http://schemas.openxmlformats.org/officeDocument/2006/relationships/image" Target="../media/image378.png"/><Relationship Id="rId13" Type="http://schemas.openxmlformats.org/officeDocument/2006/relationships/image" Target="../media/image379.png"/><Relationship Id="rId14" Type="http://schemas.openxmlformats.org/officeDocument/2006/relationships/image" Target="../media/image380.png"/><Relationship Id="rId15" Type="http://schemas.openxmlformats.org/officeDocument/2006/relationships/image" Target="../media/image381.png"/><Relationship Id="rId16" Type="http://schemas.openxmlformats.org/officeDocument/2006/relationships/image" Target="../media/image382.png"/><Relationship Id="rId17" Type="http://schemas.openxmlformats.org/officeDocument/2006/relationships/image" Target="../media/image383.pn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84.png"/><Relationship Id="rId3" Type="http://schemas.openxmlformats.org/officeDocument/2006/relationships/image" Target="../media/image385.png"/><Relationship Id="rId4" Type="http://schemas.openxmlformats.org/officeDocument/2006/relationships/image" Target="../media/image386.png"/><Relationship Id="rId5" Type="http://schemas.openxmlformats.org/officeDocument/2006/relationships/image" Target="../media/image387.png"/><Relationship Id="rId6" Type="http://schemas.openxmlformats.org/officeDocument/2006/relationships/image" Target="../media/image388.png"/><Relationship Id="rId7" Type="http://schemas.openxmlformats.org/officeDocument/2006/relationships/image" Target="../media/image389.png"/><Relationship Id="rId8" Type="http://schemas.openxmlformats.org/officeDocument/2006/relationships/image" Target="../media/image390.png"/><Relationship Id="rId9" Type="http://schemas.openxmlformats.org/officeDocument/2006/relationships/image" Target="../media/image391.png"/><Relationship Id="rId10" Type="http://schemas.openxmlformats.org/officeDocument/2006/relationships/image" Target="../media/image392.png"/><Relationship Id="rId11" Type="http://schemas.openxmlformats.org/officeDocument/2006/relationships/image" Target="../media/image393.pn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94.png"/><Relationship Id="rId3" Type="http://schemas.openxmlformats.org/officeDocument/2006/relationships/image" Target="../media/image395.png"/><Relationship Id="rId4" Type="http://schemas.openxmlformats.org/officeDocument/2006/relationships/image" Target="../media/image396.png"/><Relationship Id="rId5" Type="http://schemas.openxmlformats.org/officeDocument/2006/relationships/image" Target="../media/image397.png"/><Relationship Id="rId6" Type="http://schemas.openxmlformats.org/officeDocument/2006/relationships/image" Target="../media/image398.png"/><Relationship Id="rId7" Type="http://schemas.openxmlformats.org/officeDocument/2006/relationships/image" Target="../media/image399.png"/><Relationship Id="rId8" Type="http://schemas.openxmlformats.org/officeDocument/2006/relationships/image" Target="../media/image400.png"/><Relationship Id="rId9" Type="http://schemas.openxmlformats.org/officeDocument/2006/relationships/image" Target="../media/image401.png"/><Relationship Id="rId10" Type="http://schemas.openxmlformats.org/officeDocument/2006/relationships/image" Target="../media/image402.png"/><Relationship Id="rId11" Type="http://schemas.openxmlformats.org/officeDocument/2006/relationships/image" Target="../media/image403.png"/><Relationship Id="rId12" Type="http://schemas.openxmlformats.org/officeDocument/2006/relationships/image" Target="../media/image404.png"/><Relationship Id="rId13" Type="http://schemas.openxmlformats.org/officeDocument/2006/relationships/image" Target="../media/image405.png"/><Relationship Id="rId14" Type="http://schemas.openxmlformats.org/officeDocument/2006/relationships/image" Target="../media/image406.png"/><Relationship Id="rId15" Type="http://schemas.openxmlformats.org/officeDocument/2006/relationships/image" Target="../media/image407.png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08.png"/><Relationship Id="rId3" Type="http://schemas.openxmlformats.org/officeDocument/2006/relationships/image" Target="../media/image409.png"/><Relationship Id="rId4" Type="http://schemas.openxmlformats.org/officeDocument/2006/relationships/image" Target="../media/image410.png"/><Relationship Id="rId5" Type="http://schemas.openxmlformats.org/officeDocument/2006/relationships/image" Target="../media/image411.png"/><Relationship Id="rId6" Type="http://schemas.openxmlformats.org/officeDocument/2006/relationships/image" Target="../media/image412.png"/><Relationship Id="rId7" Type="http://schemas.openxmlformats.org/officeDocument/2006/relationships/image" Target="../media/image413.png"/><Relationship Id="rId8" Type="http://schemas.openxmlformats.org/officeDocument/2006/relationships/image" Target="../media/image414.png"/><Relationship Id="rId9" Type="http://schemas.openxmlformats.org/officeDocument/2006/relationships/image" Target="../media/image415.png"/><Relationship Id="rId10" Type="http://schemas.openxmlformats.org/officeDocument/2006/relationships/image" Target="../media/image416.png"/><Relationship Id="rId11" Type="http://schemas.openxmlformats.org/officeDocument/2006/relationships/image" Target="../media/image417.png"/><Relationship Id="rId12" Type="http://schemas.openxmlformats.org/officeDocument/2006/relationships/image" Target="../media/image418.png"/><Relationship Id="rId13" Type="http://schemas.openxmlformats.org/officeDocument/2006/relationships/image" Target="../media/image419.png"/><Relationship Id="rId14" Type="http://schemas.openxmlformats.org/officeDocument/2006/relationships/image" Target="../media/image420.png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21.png"/><Relationship Id="rId3" Type="http://schemas.openxmlformats.org/officeDocument/2006/relationships/image" Target="../media/image422.png"/><Relationship Id="rId4" Type="http://schemas.openxmlformats.org/officeDocument/2006/relationships/image" Target="../media/image423.png"/><Relationship Id="rId5" Type="http://schemas.openxmlformats.org/officeDocument/2006/relationships/image" Target="../media/image424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/Relationships>
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25.png"/><Relationship Id="rId3" Type="http://schemas.openxmlformats.org/officeDocument/2006/relationships/image" Target="../media/image426.png"/><Relationship Id="rId4" Type="http://schemas.openxmlformats.org/officeDocument/2006/relationships/image" Target="../media/image427.png"/><Relationship Id="rId5" Type="http://schemas.openxmlformats.org/officeDocument/2006/relationships/image" Target="../media/image428.png"/><Relationship Id="rId6" Type="http://schemas.openxmlformats.org/officeDocument/2006/relationships/image" Target="../media/image429.png"/></Relationships>

</file>

<file path=ppt/slides/_rels/slide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30.png"/><Relationship Id="rId3" Type="http://schemas.openxmlformats.org/officeDocument/2006/relationships/image" Target="../media/image431.png"/><Relationship Id="rId4" Type="http://schemas.openxmlformats.org/officeDocument/2006/relationships/image" Target="../media/image432.png"/><Relationship Id="rId5" Type="http://schemas.openxmlformats.org/officeDocument/2006/relationships/image" Target="../media/image433.png"/><Relationship Id="rId6" Type="http://schemas.openxmlformats.org/officeDocument/2006/relationships/image" Target="../media/image434.png"/><Relationship Id="rId7" Type="http://schemas.openxmlformats.org/officeDocument/2006/relationships/image" Target="../media/image435.png"/><Relationship Id="rId8" Type="http://schemas.openxmlformats.org/officeDocument/2006/relationships/image" Target="../media/image436.png"/></Relationships>

</file>

<file path=ppt/slides/_rels/slide3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37.png"/><Relationship Id="rId3" Type="http://schemas.openxmlformats.org/officeDocument/2006/relationships/image" Target="../media/image438.png"/><Relationship Id="rId4" Type="http://schemas.openxmlformats.org/officeDocument/2006/relationships/image" Target="../media/image439.png"/><Relationship Id="rId5" Type="http://schemas.openxmlformats.org/officeDocument/2006/relationships/image" Target="../media/image440.png"/><Relationship Id="rId6" Type="http://schemas.openxmlformats.org/officeDocument/2006/relationships/image" Target="../media/image441.png"/><Relationship Id="rId7" Type="http://schemas.openxmlformats.org/officeDocument/2006/relationships/image" Target="../media/image442.png"/><Relationship Id="rId8" Type="http://schemas.openxmlformats.org/officeDocument/2006/relationships/image" Target="../media/image443.png"/><Relationship Id="rId9" Type="http://schemas.openxmlformats.org/officeDocument/2006/relationships/image" Target="../media/image444.png"/><Relationship Id="rId10" Type="http://schemas.openxmlformats.org/officeDocument/2006/relationships/image" Target="../media/image445.png"/><Relationship Id="rId11" Type="http://schemas.openxmlformats.org/officeDocument/2006/relationships/image" Target="../media/image446.png"/><Relationship Id="rId12" Type="http://schemas.openxmlformats.org/officeDocument/2006/relationships/image" Target="../media/image447.png"/><Relationship Id="rId13" Type="http://schemas.openxmlformats.org/officeDocument/2006/relationships/image" Target="../media/image448.png"/><Relationship Id="rId14" Type="http://schemas.openxmlformats.org/officeDocument/2006/relationships/image" Target="../media/image449.png"/><Relationship Id="rId15" Type="http://schemas.openxmlformats.org/officeDocument/2006/relationships/image" Target="../media/image450.png"/><Relationship Id="rId16" Type="http://schemas.openxmlformats.org/officeDocument/2006/relationships/image" Target="../media/image451.png"/><Relationship Id="rId17" Type="http://schemas.openxmlformats.org/officeDocument/2006/relationships/image" Target="../media/image452.png"/><Relationship Id="rId18" Type="http://schemas.openxmlformats.org/officeDocument/2006/relationships/image" Target="../media/image453.png"/><Relationship Id="rId19" Type="http://schemas.openxmlformats.org/officeDocument/2006/relationships/image" Target="../media/image454.png"/></Relationships>

</file>

<file path=ppt/slides/_rels/slide3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55.png"/><Relationship Id="rId3" Type="http://schemas.openxmlformats.org/officeDocument/2006/relationships/image" Target="../media/image456.png"/><Relationship Id="rId4" Type="http://schemas.openxmlformats.org/officeDocument/2006/relationships/image" Target="../media/image457.png"/><Relationship Id="rId5" Type="http://schemas.openxmlformats.org/officeDocument/2006/relationships/image" Target="../media/image458.png"/><Relationship Id="rId6" Type="http://schemas.openxmlformats.org/officeDocument/2006/relationships/image" Target="../media/image459.png"/><Relationship Id="rId7" Type="http://schemas.openxmlformats.org/officeDocument/2006/relationships/image" Target="../media/image460.png"/><Relationship Id="rId8" Type="http://schemas.openxmlformats.org/officeDocument/2006/relationships/image" Target="../media/image461.png"/><Relationship Id="rId9" Type="http://schemas.openxmlformats.org/officeDocument/2006/relationships/image" Target="../media/image462.png"/><Relationship Id="rId10" Type="http://schemas.openxmlformats.org/officeDocument/2006/relationships/image" Target="../media/image463.png"/><Relationship Id="rId11" Type="http://schemas.openxmlformats.org/officeDocument/2006/relationships/image" Target="../media/image464.png"/><Relationship Id="rId12" Type="http://schemas.openxmlformats.org/officeDocument/2006/relationships/image" Target="../media/image465.png"/><Relationship Id="rId13" Type="http://schemas.openxmlformats.org/officeDocument/2006/relationships/image" Target="../media/image466.png"/><Relationship Id="rId14" Type="http://schemas.openxmlformats.org/officeDocument/2006/relationships/image" Target="../media/image467.png"/><Relationship Id="rId15" Type="http://schemas.openxmlformats.org/officeDocument/2006/relationships/image" Target="../media/image468.png"/><Relationship Id="rId16" Type="http://schemas.openxmlformats.org/officeDocument/2006/relationships/image" Target="../media/image469.png"/><Relationship Id="rId17" Type="http://schemas.openxmlformats.org/officeDocument/2006/relationships/image" Target="../media/image470.png"/><Relationship Id="rId18" Type="http://schemas.openxmlformats.org/officeDocument/2006/relationships/image" Target="../media/image471.png"/><Relationship Id="rId19" Type="http://schemas.openxmlformats.org/officeDocument/2006/relationships/image" Target="../media/image472.png"/><Relationship Id="rId20" Type="http://schemas.openxmlformats.org/officeDocument/2006/relationships/image" Target="../media/image473.png"/><Relationship Id="rId21" Type="http://schemas.openxmlformats.org/officeDocument/2006/relationships/image" Target="../media/image474.png"/><Relationship Id="rId22" Type="http://schemas.openxmlformats.org/officeDocument/2006/relationships/image" Target="../media/image475.png"/></Relationships>

</file>

<file path=ppt/slides/_rels/slide3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76.png"/><Relationship Id="rId3" Type="http://schemas.openxmlformats.org/officeDocument/2006/relationships/image" Target="../media/image477.png"/><Relationship Id="rId4" Type="http://schemas.openxmlformats.org/officeDocument/2006/relationships/image" Target="../media/image478.png"/><Relationship Id="rId5" Type="http://schemas.openxmlformats.org/officeDocument/2006/relationships/image" Target="../media/image479.png"/><Relationship Id="rId6" Type="http://schemas.openxmlformats.org/officeDocument/2006/relationships/image" Target="../media/image480.png"/><Relationship Id="rId7" Type="http://schemas.openxmlformats.org/officeDocument/2006/relationships/image" Target="../media/image481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image" Target="../media/image32.png"/><Relationship Id="rId7" Type="http://schemas.openxmlformats.org/officeDocument/2006/relationships/image" Target="../media/image33.png"/><Relationship Id="rId8" Type="http://schemas.openxmlformats.org/officeDocument/2006/relationships/image" Target="../media/image34.png"/><Relationship Id="rId9" Type="http://schemas.openxmlformats.org/officeDocument/2006/relationships/image" Target="../media/image35.png"/><Relationship Id="rId10" Type="http://schemas.openxmlformats.org/officeDocument/2006/relationships/image" Target="../media/image36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7.png"/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6" Type="http://schemas.openxmlformats.org/officeDocument/2006/relationships/image" Target="../media/image41.png"/><Relationship Id="rId7" Type="http://schemas.openxmlformats.org/officeDocument/2006/relationships/image" Target="../media/image42.png"/><Relationship Id="rId8" Type="http://schemas.openxmlformats.org/officeDocument/2006/relationships/image" Target="../media/image43.png"/><Relationship Id="rId9" Type="http://schemas.openxmlformats.org/officeDocument/2006/relationships/image" Target="../media/image44.png"/><Relationship Id="rId10" Type="http://schemas.openxmlformats.org/officeDocument/2006/relationships/image" Target="../media/image45.png"/><Relationship Id="rId11" Type="http://schemas.openxmlformats.org/officeDocument/2006/relationships/image" Target="../media/image46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7.png"/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5" Type="http://schemas.openxmlformats.org/officeDocument/2006/relationships/image" Target="../media/image50.png"/><Relationship Id="rId6" Type="http://schemas.openxmlformats.org/officeDocument/2006/relationships/image" Target="../media/image51.png"/><Relationship Id="rId7" Type="http://schemas.openxmlformats.org/officeDocument/2006/relationships/image" Target="../media/image52.png"/><Relationship Id="rId8" Type="http://schemas.openxmlformats.org/officeDocument/2006/relationships/image" Target="../media/image53.png"/><Relationship Id="rId9" Type="http://schemas.openxmlformats.org/officeDocument/2006/relationships/image" Target="../media/image54.png"/><Relationship Id="rId10" Type="http://schemas.openxmlformats.org/officeDocument/2006/relationships/image" Target="../media/image55.png"/><Relationship Id="rId11" Type="http://schemas.openxmlformats.org/officeDocument/2006/relationships/image" Target="../media/image56.png"/><Relationship Id="rId12" Type="http://schemas.openxmlformats.org/officeDocument/2006/relationships/image" Target="../media/image57.png"/><Relationship Id="rId13" Type="http://schemas.openxmlformats.org/officeDocument/2006/relationships/image" Target="../media/image58.png"/><Relationship Id="rId14" Type="http://schemas.openxmlformats.org/officeDocument/2006/relationships/image" Target="../media/image59.png"/><Relationship Id="rId15" Type="http://schemas.openxmlformats.org/officeDocument/2006/relationships/image" Target="../media/image60.png"/><Relationship Id="rId16" Type="http://schemas.openxmlformats.org/officeDocument/2006/relationships/image" Target="../media/image61.png"/><Relationship Id="rId17" Type="http://schemas.openxmlformats.org/officeDocument/2006/relationships/image" Target="../media/image62.png"/><Relationship Id="rId18" Type="http://schemas.openxmlformats.org/officeDocument/2006/relationships/image" Target="../media/image63.png"/><Relationship Id="rId19" Type="http://schemas.openxmlformats.org/officeDocument/2006/relationships/image" Target="../media/image64.png"/><Relationship Id="rId20" Type="http://schemas.openxmlformats.org/officeDocument/2006/relationships/image" Target="../media/image65.png"/><Relationship Id="rId21" Type="http://schemas.openxmlformats.org/officeDocument/2006/relationships/image" Target="../media/image66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7.png"/><Relationship Id="rId3" Type="http://schemas.openxmlformats.org/officeDocument/2006/relationships/image" Target="../media/image68.png"/><Relationship Id="rId4" Type="http://schemas.openxmlformats.org/officeDocument/2006/relationships/image" Target="../media/image69.png"/><Relationship Id="rId5" Type="http://schemas.openxmlformats.org/officeDocument/2006/relationships/image" Target="../media/image70.png"/><Relationship Id="rId6" Type="http://schemas.openxmlformats.org/officeDocument/2006/relationships/image" Target="../media/image71.png"/><Relationship Id="rId7" Type="http://schemas.openxmlformats.org/officeDocument/2006/relationships/image" Target="../media/image72.png"/><Relationship Id="rId8" Type="http://schemas.openxmlformats.org/officeDocument/2006/relationships/image" Target="../media/image73.png"/><Relationship Id="rId9" Type="http://schemas.openxmlformats.org/officeDocument/2006/relationships/image" Target="../media/image74.png"/><Relationship Id="rId10" Type="http://schemas.openxmlformats.org/officeDocument/2006/relationships/image" Target="../media/image75.png"/><Relationship Id="rId11" Type="http://schemas.openxmlformats.org/officeDocument/2006/relationships/image" Target="../media/image76.png"/><Relationship Id="rId12" Type="http://schemas.openxmlformats.org/officeDocument/2006/relationships/image" Target="../media/image77.png"/><Relationship Id="rId13" Type="http://schemas.openxmlformats.org/officeDocument/2006/relationships/image" Target="../media/image78.png"/><Relationship Id="rId14" Type="http://schemas.openxmlformats.org/officeDocument/2006/relationships/image" Target="../media/image79.png"/><Relationship Id="rId15" Type="http://schemas.openxmlformats.org/officeDocument/2006/relationships/image" Target="../media/image80.png"/><Relationship Id="rId16" Type="http://schemas.openxmlformats.org/officeDocument/2006/relationships/image" Target="../media/image81.png"/><Relationship Id="rId17" Type="http://schemas.openxmlformats.org/officeDocument/2006/relationships/image" Target="../media/image82.png"/><Relationship Id="rId18" Type="http://schemas.openxmlformats.org/officeDocument/2006/relationships/image" Target="../media/image83.png"/><Relationship Id="rId19" Type="http://schemas.openxmlformats.org/officeDocument/2006/relationships/image" Target="../media/image84.png"/><Relationship Id="rId20" Type="http://schemas.openxmlformats.org/officeDocument/2006/relationships/image" Target="../media/image85.png"/><Relationship Id="rId21" Type="http://schemas.openxmlformats.org/officeDocument/2006/relationships/image" Target="../media/image86.png"/><Relationship Id="rId22" Type="http://schemas.openxmlformats.org/officeDocument/2006/relationships/image" Target="../media/image87.png"/><Relationship Id="rId23" Type="http://schemas.openxmlformats.org/officeDocument/2006/relationships/image" Target="../media/image88.png"/><Relationship Id="rId24" Type="http://schemas.openxmlformats.org/officeDocument/2006/relationships/image" Target="../media/image89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0.png"/><Relationship Id="rId3" Type="http://schemas.openxmlformats.org/officeDocument/2006/relationships/image" Target="../media/image91.png"/><Relationship Id="rId4" Type="http://schemas.openxmlformats.org/officeDocument/2006/relationships/image" Target="../media/image92.png"/><Relationship Id="rId5" Type="http://schemas.openxmlformats.org/officeDocument/2006/relationships/image" Target="../media/image93.png"/><Relationship Id="rId6" Type="http://schemas.openxmlformats.org/officeDocument/2006/relationships/image" Target="../media/image94.png"/><Relationship Id="rId7" Type="http://schemas.openxmlformats.org/officeDocument/2006/relationships/image" Target="../media/image95.png"/><Relationship Id="rId8" Type="http://schemas.openxmlformats.org/officeDocument/2006/relationships/image" Target="../media/image96.png"/><Relationship Id="rId9" Type="http://schemas.openxmlformats.org/officeDocument/2006/relationships/image" Target="../media/image97.png"/><Relationship Id="rId10" Type="http://schemas.openxmlformats.org/officeDocument/2006/relationships/image" Target="../media/image98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9.png"/><Relationship Id="rId3" Type="http://schemas.openxmlformats.org/officeDocument/2006/relationships/image" Target="../media/image100.png"/><Relationship Id="rId4" Type="http://schemas.openxmlformats.org/officeDocument/2006/relationships/image" Target="../media/image101.png"/><Relationship Id="rId5" Type="http://schemas.openxmlformats.org/officeDocument/2006/relationships/image" Target="../media/image102.png"/><Relationship Id="rId6" Type="http://schemas.openxmlformats.org/officeDocument/2006/relationships/image" Target="../media/image103.png"/><Relationship Id="rId7" Type="http://schemas.openxmlformats.org/officeDocument/2006/relationships/image" Target="../media/image104.png"/><Relationship Id="rId8" Type="http://schemas.openxmlformats.org/officeDocument/2006/relationships/image" Target="../media/image105.png"/><Relationship Id="rId9" Type="http://schemas.openxmlformats.org/officeDocument/2006/relationships/image" Target="../media/image106.png"/><Relationship Id="rId10" Type="http://schemas.openxmlformats.org/officeDocument/2006/relationships/image" Target="../media/image107.png"/><Relationship Id="rId11" Type="http://schemas.openxmlformats.org/officeDocument/2006/relationships/image" Target="../media/image108.png"/><Relationship Id="rId12" Type="http://schemas.openxmlformats.org/officeDocument/2006/relationships/image" Target="../media/image109.png"/><Relationship Id="rId13" Type="http://schemas.openxmlformats.org/officeDocument/2006/relationships/image" Target="../media/image110.png"/><Relationship Id="rId14" Type="http://schemas.openxmlformats.org/officeDocument/2006/relationships/image" Target="../media/image111.png"/><Relationship Id="rId15" Type="http://schemas.openxmlformats.org/officeDocument/2006/relationships/image" Target="../media/image112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251291" y="1667832"/>
            <a:ext cx="5783133" cy="5877779"/>
            <a:chOff x="6251291" y="1667832"/>
            <a:chExt cx="5783133" cy="587777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251291" y="1667832"/>
              <a:ext cx="5783133" cy="587777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915191" y="6381584"/>
            <a:ext cx="3489806" cy="43173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432169" y="2519915"/>
            <a:ext cx="11847738" cy="456979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915191" y="2362477"/>
            <a:ext cx="3808452" cy="431735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72382" y="9253291"/>
            <a:ext cx="1054196" cy="43173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04762" y="9046656"/>
            <a:ext cx="16476190" cy="47085"/>
            <a:chOff x="904762" y="9046656"/>
            <a:chExt cx="16476190" cy="4708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04762" y="9046656"/>
              <a:ext cx="16476190" cy="4708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66000" y="3955788"/>
            <a:ext cx="10976123" cy="210665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149797" y="3044198"/>
            <a:ext cx="1986120" cy="693086"/>
            <a:chOff x="8149797" y="3044198"/>
            <a:chExt cx="1986120" cy="69308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660000">
              <a:off x="8149797" y="3044198"/>
              <a:ext cx="1986120" cy="693086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660000">
            <a:off x="8033101" y="3190657"/>
            <a:ext cx="1981225" cy="60390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177628" y="5525243"/>
            <a:ext cx="9243448" cy="846523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278096" y="304340"/>
            <a:ext cx="3621961" cy="60950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33333" y="1156587"/>
            <a:ext cx="19352381" cy="47085"/>
            <a:chOff x="-533333" y="1156587"/>
            <a:chExt cx="19352381" cy="4708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3333" y="1156587"/>
              <a:ext cx="19352381" cy="4708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78838" y="4038247"/>
            <a:ext cx="1623623" cy="1623623"/>
            <a:chOff x="578838" y="4038247"/>
            <a:chExt cx="1623623" cy="162362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8838" y="4038247"/>
              <a:ext cx="1623623" cy="162362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481115" y="4038247"/>
            <a:ext cx="1623623" cy="1623623"/>
            <a:chOff x="3481115" y="4038247"/>
            <a:chExt cx="1623623" cy="162362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81115" y="4038247"/>
              <a:ext cx="1623623" cy="162362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503505" y="4038247"/>
            <a:ext cx="1623623" cy="1623623"/>
            <a:chOff x="6503505" y="4038247"/>
            <a:chExt cx="1623623" cy="162362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503505" y="4038247"/>
              <a:ext cx="1623623" cy="162362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699158" y="4038247"/>
            <a:ext cx="1608428" cy="1608428"/>
            <a:chOff x="15699158" y="4038247"/>
            <a:chExt cx="1608428" cy="160842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699158" y="4038247"/>
              <a:ext cx="1608428" cy="1608428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41520" y="6249174"/>
            <a:ext cx="1431262" cy="547019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812521" y="6249174"/>
            <a:ext cx="2683301" cy="1203442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2940113" y="7345175"/>
            <a:ext cx="516262" cy="516262"/>
            <a:chOff x="2940113" y="7345175"/>
            <a:chExt cx="516262" cy="51626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940113" y="7345175"/>
              <a:ext cx="516262" cy="516262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828213" y="7413872"/>
            <a:ext cx="2541572" cy="945798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2729788" y="4587559"/>
            <a:ext cx="524999" cy="524999"/>
            <a:chOff x="2729788" y="4587559"/>
            <a:chExt cx="524999" cy="52499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6200000">
              <a:off x="2729788" y="4587559"/>
              <a:ext cx="524999" cy="524999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834910" y="6249174"/>
            <a:ext cx="2329650" cy="875228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-196296" y="1180129"/>
            <a:ext cx="18930688" cy="1042093"/>
            <a:chOff x="-196296" y="1180129"/>
            <a:chExt cx="18930688" cy="1042093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-196296" y="1180129"/>
              <a:ext cx="18930688" cy="1042093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286246" y="1110553"/>
            <a:ext cx="4141611" cy="1523771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6103012" y="7048944"/>
            <a:ext cx="516262" cy="516262"/>
            <a:chOff x="6103012" y="7048944"/>
            <a:chExt cx="516262" cy="516262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103012" y="7048944"/>
              <a:ext cx="516262" cy="516262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5941854" y="7293400"/>
            <a:ext cx="2517083" cy="945798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5442188" y="4587559"/>
            <a:ext cx="524999" cy="524999"/>
            <a:chOff x="5442188" y="4587559"/>
            <a:chExt cx="524999" cy="524999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-16200000">
              <a:off x="5442188" y="4587559"/>
              <a:ext cx="524999" cy="52499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8759381" y="4587559"/>
            <a:ext cx="524999" cy="524999"/>
            <a:chOff x="8759381" y="4587559"/>
            <a:chExt cx="524999" cy="524999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-16200000">
              <a:off x="8759381" y="4587559"/>
              <a:ext cx="524999" cy="524999"/>
            </a:xfrm>
            <a:prstGeom prst="rect">
              <a:avLst/>
            </a:prstGeom>
          </p:spPr>
        </p:pic>
      </p:grpSp>
      <p:pic>
        <p:nvPicPr>
          <p:cNvPr id="42" name="Object 4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5123441" y="6249174"/>
            <a:ext cx="2720228" cy="1203445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9684526" y="4038247"/>
            <a:ext cx="1623623" cy="1623623"/>
            <a:chOff x="9684526" y="4038247"/>
            <a:chExt cx="1623623" cy="1623623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9684526" y="4038247"/>
              <a:ext cx="1623623" cy="1623623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1722613" y="4587559"/>
            <a:ext cx="524999" cy="524999"/>
            <a:chOff x="11722613" y="4587559"/>
            <a:chExt cx="524999" cy="524999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 rot="-16200000">
              <a:off x="11722613" y="4587559"/>
              <a:ext cx="524999" cy="524999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0156087" y="4254800"/>
            <a:ext cx="634942" cy="865352"/>
            <a:chOff x="10156087" y="4254800"/>
            <a:chExt cx="634942" cy="865352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0156087" y="4254800"/>
              <a:ext cx="634942" cy="865352"/>
            </a:xfrm>
            <a:prstGeom prst="rect">
              <a:avLst/>
            </a:prstGeom>
          </p:spPr>
        </p:pic>
      </p:grpSp>
      <p:pic>
        <p:nvPicPr>
          <p:cNvPr id="52" name="Object 51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9073259" y="6249174"/>
            <a:ext cx="2727334" cy="1531651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12758386" y="4038247"/>
            <a:ext cx="1623623" cy="1623623"/>
            <a:chOff x="12758386" y="4038247"/>
            <a:chExt cx="1623623" cy="1623623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2758386" y="4038247"/>
              <a:ext cx="1623623" cy="1623623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4901967" y="4587559"/>
            <a:ext cx="524999" cy="524999"/>
            <a:chOff x="14901967" y="4587559"/>
            <a:chExt cx="524999" cy="524999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 rot="-16200000">
              <a:off x="14901967" y="4587559"/>
              <a:ext cx="524999" cy="524999"/>
            </a:xfrm>
            <a:prstGeom prst="rect">
              <a:avLst/>
            </a:prstGeom>
          </p:spPr>
        </p:pic>
      </p:grpSp>
      <p:pic>
        <p:nvPicPr>
          <p:cNvPr id="59" name="Object 58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2140209" y="6249174"/>
            <a:ext cx="2850412" cy="1531650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17559972" y="9189528"/>
            <a:ext cx="1283653" cy="693086"/>
            <a:chOff x="17559972" y="9189528"/>
            <a:chExt cx="1283653" cy="693086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7559972" y="9189528"/>
              <a:ext cx="1283653" cy="693086"/>
            </a:xfrm>
            <a:prstGeom prst="rect">
              <a:avLst/>
            </a:prstGeom>
          </p:spPr>
        </p:pic>
      </p:grpSp>
      <p:pic>
        <p:nvPicPr>
          <p:cNvPr id="63" name="Object 62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17705506" y="9235249"/>
            <a:ext cx="619852" cy="70119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278096" y="318193"/>
            <a:ext cx="3621961" cy="60950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33333" y="1156587"/>
            <a:ext cx="19352381" cy="47085"/>
            <a:chOff x="-533333" y="1156587"/>
            <a:chExt cx="19352381" cy="4708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3333" y="1156587"/>
              <a:ext cx="19352381" cy="4708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07410" y="4076342"/>
            <a:ext cx="1623623" cy="1623623"/>
            <a:chOff x="607410" y="4076342"/>
            <a:chExt cx="1623623" cy="162362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7410" y="4076342"/>
              <a:ext cx="1623623" cy="162362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509686" y="4076342"/>
            <a:ext cx="1623623" cy="1623623"/>
            <a:chOff x="3509686" y="4076342"/>
            <a:chExt cx="1623623" cy="162362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509686" y="4076342"/>
              <a:ext cx="1623623" cy="162362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501356" y="4076342"/>
            <a:ext cx="1608428" cy="1608428"/>
            <a:chOff x="15501356" y="4076342"/>
            <a:chExt cx="1608428" cy="160842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501356" y="4076342"/>
              <a:ext cx="1608428" cy="1608428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70092" y="6287269"/>
            <a:ext cx="1431262" cy="547019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831619" y="6287269"/>
            <a:ext cx="2553110" cy="54701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758359" y="4625654"/>
            <a:ext cx="524999" cy="524999"/>
            <a:chOff x="2758359" y="4625654"/>
            <a:chExt cx="524999" cy="52499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6200000">
              <a:off x="2758359" y="4625654"/>
              <a:ext cx="524999" cy="524999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868167" y="6287269"/>
            <a:ext cx="2292727" cy="875228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-196296" y="1180129"/>
            <a:ext cx="18930688" cy="1042093"/>
            <a:chOff x="-196296" y="1180129"/>
            <a:chExt cx="18930688" cy="1042093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-196296" y="1180129"/>
              <a:ext cx="18930688" cy="1042093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86247" y="1110546"/>
            <a:ext cx="4287888" cy="1523782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5751404" y="7135150"/>
            <a:ext cx="516262" cy="516262"/>
            <a:chOff x="5751404" y="7135150"/>
            <a:chExt cx="516262" cy="516262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751404" y="7135150"/>
              <a:ext cx="516262" cy="516262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895252" y="7253296"/>
            <a:ext cx="2517083" cy="743127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5470760" y="4625654"/>
            <a:ext cx="524999" cy="524999"/>
            <a:chOff x="5470760" y="4625654"/>
            <a:chExt cx="524999" cy="524999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-16200000">
              <a:off x="5470760" y="4625654"/>
              <a:ext cx="524999" cy="52499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8787953" y="4625654"/>
            <a:ext cx="524999" cy="524999"/>
            <a:chOff x="8787953" y="4625654"/>
            <a:chExt cx="524999" cy="524999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-16200000">
              <a:off x="8787953" y="4625654"/>
              <a:ext cx="524999" cy="524999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4973259" y="6287269"/>
            <a:ext cx="2553113" cy="875232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9713097" y="4076342"/>
            <a:ext cx="1623623" cy="1623623"/>
            <a:chOff x="9713097" y="4076342"/>
            <a:chExt cx="1623623" cy="1623623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713097" y="4076342"/>
              <a:ext cx="1623623" cy="162362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1610525" y="4625654"/>
            <a:ext cx="524999" cy="524999"/>
            <a:chOff x="11610525" y="4625654"/>
            <a:chExt cx="524999" cy="524999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-16200000">
              <a:off x="11610525" y="4625654"/>
              <a:ext cx="524999" cy="52499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0184658" y="4292895"/>
            <a:ext cx="634942" cy="865352"/>
            <a:chOff x="10184658" y="4292895"/>
            <a:chExt cx="634942" cy="865352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0184658" y="4292895"/>
              <a:ext cx="634942" cy="865352"/>
            </a:xfrm>
            <a:prstGeom prst="rect">
              <a:avLst/>
            </a:prstGeom>
          </p:spPr>
        </p:pic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9364831" y="6287269"/>
            <a:ext cx="2407002" cy="1531651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2646298" y="4076342"/>
            <a:ext cx="1623623" cy="1623623"/>
            <a:chOff x="12646298" y="4076342"/>
            <a:chExt cx="1623623" cy="1623623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2646298" y="4076342"/>
              <a:ext cx="1623623" cy="1623623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4751784" y="4625654"/>
            <a:ext cx="524999" cy="524999"/>
            <a:chOff x="14751784" y="4625654"/>
            <a:chExt cx="524999" cy="524999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 rot="-16200000">
              <a:off x="14751784" y="4625654"/>
              <a:ext cx="524999" cy="524999"/>
            </a:xfrm>
            <a:prstGeom prst="rect">
              <a:avLst/>
            </a:prstGeom>
          </p:spPr>
        </p:pic>
      </p:grpSp>
      <p:pic>
        <p:nvPicPr>
          <p:cNvPr id="52" name="Object 51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2094498" y="6287269"/>
            <a:ext cx="2850412" cy="1531650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6532075" y="4076342"/>
            <a:ext cx="1623623" cy="1623623"/>
            <a:chOff x="6532075" y="4076342"/>
            <a:chExt cx="1623623" cy="1623623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6532075" y="4076342"/>
              <a:ext cx="1623623" cy="1623623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7559972" y="9189528"/>
            <a:ext cx="1283653" cy="693086"/>
            <a:chOff x="17559972" y="9189528"/>
            <a:chExt cx="1283653" cy="693086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7559972" y="9189528"/>
              <a:ext cx="1283653" cy="693086"/>
            </a:xfrm>
            <a:prstGeom prst="rect">
              <a:avLst/>
            </a:prstGeom>
          </p:spPr>
        </p:pic>
      </p:grpSp>
      <p:pic>
        <p:nvPicPr>
          <p:cNvPr id="59" name="Object 58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7705506" y="9235249"/>
            <a:ext cx="619852" cy="701190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5820461" y="7248800"/>
            <a:ext cx="391920" cy="304624"/>
            <a:chOff x="5820461" y="7248800"/>
            <a:chExt cx="391920" cy="304624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5820461" y="7248800"/>
              <a:ext cx="391920" cy="30462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278096" y="318193"/>
            <a:ext cx="3695676" cy="60951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33333" y="1156587"/>
            <a:ext cx="19352381" cy="47085"/>
            <a:chOff x="-533333" y="1156587"/>
            <a:chExt cx="19352381" cy="4708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3333" y="1156587"/>
              <a:ext cx="19352381" cy="4708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509715" y="2581299"/>
            <a:ext cx="13949264" cy="6704397"/>
            <a:chOff x="2509715" y="2581299"/>
            <a:chExt cx="13949264" cy="670439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509715" y="2581299"/>
              <a:ext cx="13949264" cy="670439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559972" y="9189528"/>
            <a:ext cx="1283653" cy="693086"/>
            <a:chOff x="17559972" y="9189528"/>
            <a:chExt cx="1283653" cy="69308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559972" y="9189528"/>
              <a:ext cx="1283653" cy="693086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705506" y="9235249"/>
            <a:ext cx="619852" cy="701190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72825" y="1880058"/>
            <a:ext cx="2644893" cy="701191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278096" y="332046"/>
            <a:ext cx="4169110" cy="60950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33333" y="1156587"/>
            <a:ext cx="19352381" cy="47085"/>
            <a:chOff x="-533333" y="1156587"/>
            <a:chExt cx="19352381" cy="4708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3333" y="1156587"/>
              <a:ext cx="19352381" cy="4708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46916" y="4285174"/>
            <a:ext cx="3360770" cy="1756014"/>
            <a:chOff x="1346916" y="4285174"/>
            <a:chExt cx="3360770" cy="17560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46916" y="4285174"/>
              <a:ext cx="3360770" cy="175601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42225" y="4695923"/>
            <a:ext cx="2662948" cy="103033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324711" y="3176864"/>
            <a:ext cx="668415" cy="835342"/>
            <a:chOff x="2324711" y="3176864"/>
            <a:chExt cx="668415" cy="83534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324711" y="3176864"/>
              <a:ext cx="668415" cy="83534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151829" y="3167134"/>
            <a:ext cx="716599" cy="826880"/>
            <a:chOff x="3151829" y="3167134"/>
            <a:chExt cx="716599" cy="82688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51829" y="3167134"/>
              <a:ext cx="716599" cy="82688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421023" y="4282267"/>
            <a:ext cx="3360770" cy="1756014"/>
            <a:chOff x="5421023" y="4282267"/>
            <a:chExt cx="3360770" cy="175601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421023" y="4282267"/>
              <a:ext cx="3360770" cy="1756014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416334" y="4693021"/>
            <a:ext cx="2662948" cy="1030333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6398818" y="3173958"/>
            <a:ext cx="668415" cy="835342"/>
            <a:chOff x="6398818" y="3173958"/>
            <a:chExt cx="668415" cy="83534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398818" y="3173958"/>
              <a:ext cx="668415" cy="83534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225936" y="3164228"/>
            <a:ext cx="716599" cy="826880"/>
            <a:chOff x="7225936" y="3164228"/>
            <a:chExt cx="716599" cy="826880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225936" y="3164228"/>
              <a:ext cx="716599" cy="82688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503921" y="4301546"/>
            <a:ext cx="3360770" cy="1756014"/>
            <a:chOff x="9503921" y="4301546"/>
            <a:chExt cx="3360770" cy="1756014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503921" y="4301546"/>
              <a:ext cx="3360770" cy="1756014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499221" y="4712296"/>
            <a:ext cx="2224766" cy="1030333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0774760" y="3193669"/>
            <a:ext cx="819093" cy="810798"/>
            <a:chOff x="10774760" y="3193669"/>
            <a:chExt cx="819093" cy="810798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774760" y="3193669"/>
              <a:ext cx="819093" cy="81079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3578028" y="4298639"/>
            <a:ext cx="3360770" cy="1756014"/>
            <a:chOff x="13578028" y="4298639"/>
            <a:chExt cx="3360770" cy="1756014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3578028" y="4298639"/>
              <a:ext cx="3360770" cy="1756014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3573358" y="4709393"/>
            <a:ext cx="2699949" cy="1030333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5413103" y="3190330"/>
            <a:ext cx="668415" cy="835342"/>
            <a:chOff x="15413103" y="3190330"/>
            <a:chExt cx="668415" cy="835342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5413103" y="3190330"/>
              <a:ext cx="668415" cy="835342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4435308" y="3190762"/>
            <a:ext cx="819093" cy="810798"/>
            <a:chOff x="14435308" y="3190762"/>
            <a:chExt cx="819093" cy="810798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435308" y="3190762"/>
              <a:ext cx="819093" cy="810798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0038826" y="6238039"/>
            <a:ext cx="2290960" cy="582286"/>
            <a:chOff x="10038826" y="6238039"/>
            <a:chExt cx="2290960" cy="582286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0038826" y="6238039"/>
              <a:ext cx="2290960" cy="582286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0984621" y="7694949"/>
            <a:ext cx="1459428" cy="875657"/>
            <a:chOff x="10984621" y="7694949"/>
            <a:chExt cx="1459428" cy="875657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0984621" y="7694949"/>
              <a:ext cx="1459428" cy="875657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9965412" y="6683809"/>
            <a:ext cx="1227990" cy="1227990"/>
            <a:chOff x="9965412" y="6683809"/>
            <a:chExt cx="1227990" cy="1227990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9965412" y="6683809"/>
              <a:ext cx="1227990" cy="1227990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6101339" y="7276771"/>
            <a:ext cx="956335" cy="591732"/>
            <a:chOff x="6101339" y="7276771"/>
            <a:chExt cx="956335" cy="591732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101339" y="7276771"/>
              <a:ext cx="956335" cy="591732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7689409" y="8132778"/>
            <a:ext cx="881469" cy="881469"/>
            <a:chOff x="7689409" y="8132778"/>
            <a:chExt cx="881469" cy="881469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7689409" y="8132778"/>
              <a:ext cx="881469" cy="881469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7162266" y="7056206"/>
            <a:ext cx="930263" cy="1078330"/>
            <a:chOff x="7162266" y="7056206"/>
            <a:chExt cx="930263" cy="1078330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7162266" y="7056206"/>
              <a:ext cx="930263" cy="1078330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6042771" y="6292387"/>
            <a:ext cx="1260478" cy="664963"/>
            <a:chOff x="6042771" y="6292387"/>
            <a:chExt cx="1260478" cy="664963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6042771" y="6292387"/>
              <a:ext cx="1260478" cy="664963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4607496" y="6960196"/>
            <a:ext cx="1281267" cy="1143109"/>
            <a:chOff x="14607496" y="6960196"/>
            <a:chExt cx="1281267" cy="1143109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4607496" y="6960196"/>
              <a:ext cx="1281267" cy="1143109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13919197" y="8142118"/>
            <a:ext cx="874856" cy="725355"/>
            <a:chOff x="13919197" y="8142118"/>
            <a:chExt cx="874856" cy="725355"/>
          </a:xfrm>
        </p:grpSpPr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3919197" y="8142118"/>
              <a:ext cx="874856" cy="725355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10722650" y="1606729"/>
            <a:ext cx="806856" cy="806856"/>
            <a:chOff x="10722650" y="1606729"/>
            <a:chExt cx="806856" cy="806856"/>
          </a:xfrm>
        </p:grpSpPr>
        <p:pic>
          <p:nvPicPr>
            <p:cNvPr id="71" name="Object 70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0722650" y="1606729"/>
              <a:ext cx="806856" cy="806856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7380562" y="6262194"/>
            <a:ext cx="708613" cy="708613"/>
            <a:chOff x="7380562" y="6262194"/>
            <a:chExt cx="708613" cy="708613"/>
          </a:xfrm>
        </p:grpSpPr>
        <p:pic>
          <p:nvPicPr>
            <p:cNvPr id="74" name="Object 73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7380562" y="6262194"/>
              <a:ext cx="708613" cy="708613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2043031" y="6415953"/>
            <a:ext cx="774877" cy="808743"/>
            <a:chOff x="2043031" y="6415953"/>
            <a:chExt cx="774877" cy="808743"/>
          </a:xfrm>
        </p:grpSpPr>
        <p:pic>
          <p:nvPicPr>
            <p:cNvPr id="77" name="Object 76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2043031" y="6415953"/>
              <a:ext cx="774877" cy="808743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1859579" y="7390687"/>
            <a:ext cx="930263" cy="1078330"/>
            <a:chOff x="1859579" y="7390687"/>
            <a:chExt cx="930263" cy="1078330"/>
          </a:xfrm>
        </p:grpSpPr>
        <p:pic>
          <p:nvPicPr>
            <p:cNvPr id="80" name="Object 79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859579" y="7390687"/>
              <a:ext cx="930263" cy="1078330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9917325" y="7703346"/>
            <a:ext cx="871943" cy="858864"/>
            <a:chOff x="9917325" y="7703346"/>
            <a:chExt cx="871943" cy="858864"/>
          </a:xfrm>
        </p:grpSpPr>
        <p:pic>
          <p:nvPicPr>
            <p:cNvPr id="83" name="Object 82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9917325" y="7703346"/>
              <a:ext cx="871943" cy="858864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15306055" y="6236708"/>
            <a:ext cx="933642" cy="622428"/>
            <a:chOff x="15306055" y="6236708"/>
            <a:chExt cx="933642" cy="622428"/>
          </a:xfrm>
        </p:grpSpPr>
        <p:pic>
          <p:nvPicPr>
            <p:cNvPr id="86" name="Object 85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5306055" y="6236708"/>
              <a:ext cx="933642" cy="622428"/>
            </a:xfrm>
            <a:prstGeom prst="rect">
              <a:avLst/>
            </a:prstGeom>
          </p:spPr>
        </p:pic>
      </p:grpSp>
      <p:grpSp>
        <p:nvGrpSpPr>
          <p:cNvPr id="1028" name="그룹 1028"/>
          <p:cNvGrpSpPr/>
          <p:nvPr/>
        </p:nvGrpSpPr>
        <p:grpSpPr>
          <a:xfrm>
            <a:off x="14874960" y="8284128"/>
            <a:ext cx="746338" cy="735143"/>
            <a:chOff x="14874960" y="8284128"/>
            <a:chExt cx="746338" cy="735143"/>
          </a:xfrm>
        </p:grpSpPr>
        <p:pic>
          <p:nvPicPr>
            <p:cNvPr id="89" name="Object 88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4874960" y="8284128"/>
              <a:ext cx="746338" cy="735143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5421023" y="7950602"/>
            <a:ext cx="1090770" cy="727180"/>
            <a:chOff x="5421023" y="7950602"/>
            <a:chExt cx="1090770" cy="727180"/>
          </a:xfrm>
        </p:grpSpPr>
        <p:pic>
          <p:nvPicPr>
            <p:cNvPr id="92" name="Object 91"/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5421023" y="7950602"/>
              <a:ext cx="1090770" cy="727180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6694514" y="8217125"/>
            <a:ext cx="871943" cy="858864"/>
            <a:chOff x="6694514" y="8217125"/>
            <a:chExt cx="871943" cy="858864"/>
          </a:xfrm>
        </p:grpSpPr>
        <p:pic>
          <p:nvPicPr>
            <p:cNvPr id="95" name="Object 94"/>
            <p:cNvPicPr>
              <a:picLocks noChangeAspect="1"/>
            </p:cNvPicPr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6694514" y="8217125"/>
              <a:ext cx="871943" cy="858864"/>
            </a:xfrm>
            <a:prstGeom prst="rect">
              <a:avLst/>
            </a:prstGeom>
          </p:spPr>
        </p:pic>
      </p:grpSp>
      <p:grpSp>
        <p:nvGrpSpPr>
          <p:cNvPr id="1031" name="그룹 1031"/>
          <p:cNvGrpSpPr/>
          <p:nvPr/>
        </p:nvGrpSpPr>
        <p:grpSpPr>
          <a:xfrm>
            <a:off x="11405170" y="6857069"/>
            <a:ext cx="881469" cy="881469"/>
            <a:chOff x="11405170" y="6857069"/>
            <a:chExt cx="881469" cy="88146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11405170" y="6857069"/>
              <a:ext cx="881469" cy="881469"/>
            </a:xfrm>
            <a:prstGeom prst="rect">
              <a:avLst/>
            </a:prstGeom>
          </p:spPr>
        </p:pic>
      </p:grpSp>
      <p:grpSp>
        <p:nvGrpSpPr>
          <p:cNvPr id="1032" name="그룹 1032"/>
          <p:cNvGrpSpPr/>
          <p:nvPr/>
        </p:nvGrpSpPr>
        <p:grpSpPr>
          <a:xfrm>
            <a:off x="8256885" y="1606729"/>
            <a:ext cx="806856" cy="806856"/>
            <a:chOff x="8256885" y="1606729"/>
            <a:chExt cx="806856" cy="806856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8256885" y="1606729"/>
              <a:ext cx="806856" cy="806856"/>
            </a:xfrm>
            <a:prstGeom prst="rect">
              <a:avLst/>
            </a:prstGeom>
          </p:spPr>
        </p:pic>
      </p:grpSp>
      <p:grpSp>
        <p:nvGrpSpPr>
          <p:cNvPr id="1033" name="그룹 1033"/>
          <p:cNvGrpSpPr/>
          <p:nvPr/>
        </p:nvGrpSpPr>
        <p:grpSpPr>
          <a:xfrm>
            <a:off x="9124678" y="1606729"/>
            <a:ext cx="781158" cy="804908"/>
            <a:chOff x="9124678" y="1606729"/>
            <a:chExt cx="781158" cy="804908"/>
          </a:xfrm>
        </p:grpSpPr>
        <p:pic>
          <p:nvPicPr>
            <p:cNvPr id="104" name="Object 103"/>
            <p:cNvPicPr>
              <a:picLocks noChangeAspect="1"/>
            </p:cNvPicPr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9124678" y="1606729"/>
              <a:ext cx="781158" cy="804908"/>
            </a:xfrm>
            <a:prstGeom prst="rect">
              <a:avLst/>
            </a:prstGeom>
          </p:spPr>
        </p:pic>
      </p:grpSp>
      <p:grpSp>
        <p:nvGrpSpPr>
          <p:cNvPr id="1034" name="그룹 1034"/>
          <p:cNvGrpSpPr/>
          <p:nvPr/>
        </p:nvGrpSpPr>
        <p:grpSpPr>
          <a:xfrm>
            <a:off x="10016364" y="1606729"/>
            <a:ext cx="586731" cy="804908"/>
            <a:chOff x="10016364" y="1606729"/>
            <a:chExt cx="586731" cy="804908"/>
          </a:xfrm>
        </p:grpSpPr>
        <p:pic>
          <p:nvPicPr>
            <p:cNvPr id="107" name="Object 106"/>
            <p:cNvPicPr>
              <a:picLocks noChangeAspect="1"/>
            </p:cNvPicPr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10016364" y="1606729"/>
              <a:ext cx="586731" cy="804908"/>
            </a:xfrm>
            <a:prstGeom prst="rect">
              <a:avLst/>
            </a:prstGeom>
          </p:spPr>
        </p:pic>
      </p:grpSp>
      <p:pic>
        <p:nvPicPr>
          <p:cNvPr id="109" name="Object 108"/>
          <p:cNvPicPr>
            <a:picLocks noChangeAspect="1"/>
          </p:cNvPicPr>
          <p:nvPr/>
        </p:nvPicPr>
        <p:blipFill>
          <a:blip r:embed="rId41" cstate="print"/>
          <a:stretch>
            <a:fillRect/>
          </a:stretch>
        </p:blipFill>
        <p:spPr>
          <a:xfrm>
            <a:off x="6687088" y="1713485"/>
            <a:ext cx="1422016" cy="701191"/>
          </a:xfrm>
          <a:prstGeom prst="rect">
            <a:avLst/>
          </a:prstGeom>
        </p:spPr>
      </p:pic>
      <p:grpSp>
        <p:nvGrpSpPr>
          <p:cNvPr id="1035" name="그룹 1035"/>
          <p:cNvGrpSpPr/>
          <p:nvPr/>
        </p:nvGrpSpPr>
        <p:grpSpPr>
          <a:xfrm>
            <a:off x="13440335" y="6946343"/>
            <a:ext cx="1832580" cy="1170815"/>
            <a:chOff x="13440335" y="6946343"/>
            <a:chExt cx="1832580" cy="1170815"/>
          </a:xfrm>
        </p:grpSpPr>
        <p:pic>
          <p:nvPicPr>
            <p:cNvPr id="111" name="Object 110"/>
            <p:cNvPicPr>
              <a:picLocks noChangeAspect="1"/>
            </p:cNvPicPr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13440335" y="6946343"/>
              <a:ext cx="1832580" cy="1170815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14062834" y="9095271"/>
            <a:ext cx="2166347" cy="473888"/>
            <a:chOff x="14062834" y="9095271"/>
            <a:chExt cx="2166347" cy="473888"/>
          </a:xfrm>
        </p:grpSpPr>
        <p:pic>
          <p:nvPicPr>
            <p:cNvPr id="114" name="Object 113"/>
            <p:cNvPicPr>
              <a:picLocks noChangeAspect="1"/>
            </p:cNvPicPr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14062834" y="9095271"/>
              <a:ext cx="2166347" cy="473888"/>
            </a:xfrm>
            <a:prstGeom prst="rect">
              <a:avLst/>
            </a:prstGeom>
          </p:spPr>
        </p:pic>
      </p:grpSp>
      <p:grpSp>
        <p:nvGrpSpPr>
          <p:cNvPr id="1037" name="그룹 1037"/>
          <p:cNvGrpSpPr/>
          <p:nvPr/>
        </p:nvGrpSpPr>
        <p:grpSpPr>
          <a:xfrm>
            <a:off x="15788691" y="7444510"/>
            <a:ext cx="880979" cy="1434874"/>
            <a:chOff x="15788691" y="7444510"/>
            <a:chExt cx="880979" cy="1434874"/>
          </a:xfrm>
        </p:grpSpPr>
        <p:pic>
          <p:nvPicPr>
            <p:cNvPr id="117" name="Object 116"/>
            <p:cNvPicPr>
              <a:picLocks noChangeAspect="1"/>
            </p:cNvPicPr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15788691" y="7444510"/>
              <a:ext cx="880979" cy="1434874"/>
            </a:xfrm>
            <a:prstGeom prst="rect">
              <a:avLst/>
            </a:prstGeom>
          </p:spPr>
        </p:pic>
      </p:grpSp>
      <p:grpSp>
        <p:nvGrpSpPr>
          <p:cNvPr id="1038" name="그룹 1038"/>
          <p:cNvGrpSpPr/>
          <p:nvPr/>
        </p:nvGrpSpPr>
        <p:grpSpPr>
          <a:xfrm>
            <a:off x="13734820" y="5818437"/>
            <a:ext cx="2064533" cy="1419366"/>
            <a:chOff x="13734820" y="5818437"/>
            <a:chExt cx="2064533" cy="1419366"/>
          </a:xfrm>
        </p:grpSpPr>
        <p:pic>
          <p:nvPicPr>
            <p:cNvPr id="120" name="Object 119"/>
            <p:cNvPicPr>
              <a:picLocks noChangeAspect="1"/>
            </p:cNvPicPr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13734820" y="5818437"/>
              <a:ext cx="2064533" cy="1419366"/>
            </a:xfrm>
            <a:prstGeom prst="rect">
              <a:avLst/>
            </a:prstGeom>
          </p:spPr>
        </p:pic>
      </p:grpSp>
      <p:grpSp>
        <p:nvGrpSpPr>
          <p:cNvPr id="1039" name="그룹 1039"/>
          <p:cNvGrpSpPr/>
          <p:nvPr/>
        </p:nvGrpSpPr>
        <p:grpSpPr>
          <a:xfrm>
            <a:off x="2979273" y="6399761"/>
            <a:ext cx="841127" cy="841127"/>
            <a:chOff x="2979273" y="6399761"/>
            <a:chExt cx="841127" cy="841127"/>
          </a:xfrm>
        </p:grpSpPr>
        <p:pic>
          <p:nvPicPr>
            <p:cNvPr id="123" name="Object 122"/>
            <p:cNvPicPr>
              <a:picLocks noChangeAspect="1"/>
            </p:cNvPicPr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2979273" y="6399761"/>
              <a:ext cx="841127" cy="841127"/>
            </a:xfrm>
            <a:prstGeom prst="rect">
              <a:avLst/>
            </a:prstGeom>
          </p:spPr>
        </p:pic>
      </p:grpSp>
      <p:grpSp>
        <p:nvGrpSpPr>
          <p:cNvPr id="1040" name="그룹 1040"/>
          <p:cNvGrpSpPr/>
          <p:nvPr/>
        </p:nvGrpSpPr>
        <p:grpSpPr>
          <a:xfrm>
            <a:off x="2658919" y="7573379"/>
            <a:ext cx="1302621" cy="979613"/>
            <a:chOff x="2658919" y="7573379"/>
            <a:chExt cx="1302621" cy="979613"/>
          </a:xfrm>
        </p:grpSpPr>
        <p:pic>
          <p:nvPicPr>
            <p:cNvPr id="126" name="Object 125"/>
            <p:cNvPicPr>
              <a:picLocks noChangeAspect="1"/>
            </p:cNvPicPr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2658919" y="7573379"/>
              <a:ext cx="1302621" cy="979613"/>
            </a:xfrm>
            <a:prstGeom prst="rect">
              <a:avLst/>
            </a:prstGeom>
          </p:spPr>
        </p:pic>
      </p:grpSp>
      <p:grpSp>
        <p:nvGrpSpPr>
          <p:cNvPr id="1041" name="그룹 1041"/>
          <p:cNvGrpSpPr/>
          <p:nvPr/>
        </p:nvGrpSpPr>
        <p:grpSpPr>
          <a:xfrm>
            <a:off x="2036815" y="8640571"/>
            <a:ext cx="1115014" cy="864136"/>
            <a:chOff x="2036815" y="8640571"/>
            <a:chExt cx="1115014" cy="864136"/>
          </a:xfrm>
        </p:grpSpPr>
        <p:pic>
          <p:nvPicPr>
            <p:cNvPr id="129" name="Object 128"/>
            <p:cNvPicPr>
              <a:picLocks noChangeAspect="1"/>
            </p:cNvPicPr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2036815" y="8640571"/>
              <a:ext cx="1115014" cy="864136"/>
            </a:xfrm>
            <a:prstGeom prst="rect">
              <a:avLst/>
            </a:prstGeom>
          </p:spPr>
        </p:pic>
      </p:grpSp>
      <p:grpSp>
        <p:nvGrpSpPr>
          <p:cNvPr id="1042" name="그룹 1042"/>
          <p:cNvGrpSpPr/>
          <p:nvPr/>
        </p:nvGrpSpPr>
        <p:grpSpPr>
          <a:xfrm>
            <a:off x="17559972" y="9189528"/>
            <a:ext cx="1283653" cy="693086"/>
            <a:chOff x="17559972" y="9189528"/>
            <a:chExt cx="1283653" cy="693086"/>
          </a:xfrm>
        </p:grpSpPr>
        <p:pic>
          <p:nvPicPr>
            <p:cNvPr id="132" name="Object 131"/>
            <p:cNvPicPr>
              <a:picLocks noChangeAspect="1"/>
            </p:cNvPicPr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17559972" y="9189528"/>
              <a:ext cx="1283653" cy="693086"/>
            </a:xfrm>
            <a:prstGeom prst="rect">
              <a:avLst/>
            </a:prstGeom>
          </p:spPr>
        </p:pic>
      </p:grpSp>
      <p:pic>
        <p:nvPicPr>
          <p:cNvPr id="134" name="Object 133"/>
          <p:cNvPicPr>
            <a:picLocks noChangeAspect="1"/>
          </p:cNvPicPr>
          <p:nvPr/>
        </p:nvPicPr>
        <p:blipFill>
          <a:blip r:embed="rId50" cstate="print"/>
          <a:stretch>
            <a:fillRect/>
          </a:stretch>
        </p:blipFill>
        <p:spPr>
          <a:xfrm>
            <a:off x="17705506" y="9235249"/>
            <a:ext cx="619852" cy="70119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824274" y="4781671"/>
            <a:ext cx="7973031" cy="6378425"/>
            <a:chOff x="4824274" y="4781671"/>
            <a:chExt cx="7973031" cy="637842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824274" y="4781671"/>
              <a:ext cx="7973031" cy="637842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925620" y="318193"/>
            <a:ext cx="4020468" cy="60951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533333" y="1156587"/>
            <a:ext cx="19352381" cy="47085"/>
            <a:chOff x="-533333" y="1156587"/>
            <a:chExt cx="19352381" cy="4708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533333" y="1156587"/>
              <a:ext cx="19352381" cy="4708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681761" y="1727514"/>
            <a:ext cx="3793494" cy="7556579"/>
            <a:chOff x="13681761" y="1727514"/>
            <a:chExt cx="3793494" cy="755657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681761" y="1727514"/>
              <a:ext cx="3793494" cy="755657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541214" y="5591106"/>
            <a:ext cx="725891" cy="725891"/>
            <a:chOff x="5541214" y="5591106"/>
            <a:chExt cx="725891" cy="72589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4820000">
              <a:off x="5541214" y="5591106"/>
              <a:ext cx="725891" cy="72589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389340" y="5869820"/>
            <a:ext cx="725891" cy="725891"/>
            <a:chOff x="12389340" y="5869820"/>
            <a:chExt cx="725891" cy="72589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4140000">
              <a:off x="12389340" y="5869820"/>
              <a:ext cx="725891" cy="72589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0" y="1733843"/>
            <a:ext cx="7052527" cy="4030015"/>
            <a:chOff x="0" y="1733843"/>
            <a:chExt cx="7052527" cy="403001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0" y="1733843"/>
              <a:ext cx="7052527" cy="403001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621567" y="2466899"/>
            <a:ext cx="6130718" cy="2411377"/>
            <a:chOff x="6621567" y="2466899"/>
            <a:chExt cx="6130718" cy="2411377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621567" y="2466899"/>
              <a:ext cx="6130718" cy="241137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64266" y="6950572"/>
            <a:ext cx="5358244" cy="1811663"/>
            <a:chOff x="764266" y="6950572"/>
            <a:chExt cx="5358244" cy="1811663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64266" y="6950572"/>
              <a:ext cx="5358244" cy="1811663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493058" y="2595515"/>
            <a:ext cx="5201846" cy="2681835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15024" y="7245134"/>
            <a:ext cx="3334009" cy="1828524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7559972" y="9189528"/>
            <a:ext cx="1283653" cy="693086"/>
            <a:chOff x="17559972" y="9189528"/>
            <a:chExt cx="1283653" cy="693086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7559972" y="9189528"/>
              <a:ext cx="1283653" cy="693086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7705506" y="9235249"/>
            <a:ext cx="619852" cy="70119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278096" y="361592"/>
            <a:ext cx="4020468" cy="60951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33333" y="1156587"/>
            <a:ext cx="19352381" cy="47085"/>
            <a:chOff x="-533333" y="1156587"/>
            <a:chExt cx="19352381" cy="4708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3333" y="1156587"/>
              <a:ext cx="19352381" cy="47085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64735" y="2229468"/>
            <a:ext cx="3740861" cy="105178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370688" y="3137682"/>
            <a:ext cx="1490029" cy="701190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468406" y="3161741"/>
            <a:ext cx="1490029" cy="70119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510443" y="3219003"/>
            <a:ext cx="2161418" cy="70119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828571" y="7358730"/>
            <a:ext cx="9524" cy="12698"/>
            <a:chOff x="6828571" y="7358730"/>
            <a:chExt cx="9524" cy="1269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828571" y="7358730"/>
              <a:ext cx="9524" cy="1269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186315" y="5142857"/>
            <a:ext cx="1118447" cy="1118447"/>
            <a:chOff x="6186315" y="5142857"/>
            <a:chExt cx="1118447" cy="111844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186315" y="5142857"/>
              <a:ext cx="1118447" cy="111844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27158" y="3857989"/>
            <a:ext cx="2847137" cy="3215716"/>
            <a:chOff x="1527158" y="3857989"/>
            <a:chExt cx="2847137" cy="321571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27158" y="3857989"/>
              <a:ext cx="2847137" cy="321571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876190" y="3973831"/>
            <a:ext cx="2851588" cy="2987638"/>
            <a:chOff x="7876190" y="3973831"/>
            <a:chExt cx="2851588" cy="2987638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876190" y="3973831"/>
              <a:ext cx="2851588" cy="298763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217898" y="3546134"/>
            <a:ext cx="4566501" cy="4566501"/>
            <a:chOff x="13217898" y="3546134"/>
            <a:chExt cx="4566501" cy="4566501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217898" y="3546134"/>
              <a:ext cx="4566501" cy="456650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597820" y="4714081"/>
            <a:ext cx="2795059" cy="2717667"/>
            <a:chOff x="2597820" y="4714081"/>
            <a:chExt cx="2795059" cy="2717667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597820" y="4714081"/>
              <a:ext cx="2795059" cy="271766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380538" y="7903687"/>
            <a:ext cx="608655" cy="1506413"/>
            <a:chOff x="3380538" y="7903687"/>
            <a:chExt cx="608655" cy="1506413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380538" y="7903687"/>
              <a:ext cx="608655" cy="150641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989193" y="8491370"/>
            <a:ext cx="521856" cy="918730"/>
            <a:chOff x="3989193" y="8491370"/>
            <a:chExt cx="521856" cy="918730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989193" y="8491370"/>
              <a:ext cx="521856" cy="91873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4498567" y="8397227"/>
            <a:ext cx="586287" cy="1012873"/>
            <a:chOff x="4498567" y="8397227"/>
            <a:chExt cx="586287" cy="1012873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498567" y="8397227"/>
              <a:ext cx="586287" cy="101287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2769354" y="8475337"/>
            <a:ext cx="611184" cy="934763"/>
            <a:chOff x="2769354" y="8475337"/>
            <a:chExt cx="611184" cy="934763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769354" y="8475337"/>
              <a:ext cx="611184" cy="934763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515573" y="7549410"/>
            <a:ext cx="1391508" cy="457131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9450366" y="7851097"/>
            <a:ext cx="1170987" cy="701190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8711127" y="8341935"/>
            <a:ext cx="1490029" cy="701190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9667985" y="8972869"/>
            <a:ext cx="851946" cy="701190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0187413" y="8486421"/>
            <a:ext cx="1809070" cy="701190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7304762" y="7913985"/>
            <a:ext cx="1439453" cy="1453017"/>
            <a:chOff x="7304762" y="7913985"/>
            <a:chExt cx="1439453" cy="1453017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7304762" y="7913985"/>
              <a:ext cx="1439453" cy="1453017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4929719" y="8153031"/>
            <a:ext cx="1449070" cy="1172230"/>
            <a:chOff x="14929719" y="8153031"/>
            <a:chExt cx="1449070" cy="1172230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4929719" y="8153031"/>
              <a:ext cx="1449070" cy="1172230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1750392" y="5142857"/>
            <a:ext cx="1128501" cy="1128501"/>
            <a:chOff x="11750392" y="5142857"/>
            <a:chExt cx="1128501" cy="1128501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 rot="-16200000">
              <a:off x="11750392" y="5142857"/>
              <a:ext cx="1128501" cy="1128501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7559972" y="9189528"/>
            <a:ext cx="1283653" cy="693086"/>
            <a:chOff x="17559972" y="9189528"/>
            <a:chExt cx="1283653" cy="693086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7559972" y="9189528"/>
              <a:ext cx="1283653" cy="693086"/>
            </a:xfrm>
            <a:prstGeom prst="rect">
              <a:avLst/>
            </a:prstGeom>
          </p:spPr>
        </p:pic>
      </p:grpSp>
      <p:pic>
        <p:nvPicPr>
          <p:cNvPr id="57" name="Object 56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7705506" y="9235249"/>
            <a:ext cx="619852" cy="70119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125021" y="7791832"/>
            <a:ext cx="2631680" cy="1515188"/>
            <a:chOff x="7125021" y="7791832"/>
            <a:chExt cx="2631680" cy="151518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25021" y="7791832"/>
              <a:ext cx="2631680" cy="151518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864817" y="6636051"/>
            <a:ext cx="2921620" cy="1682121"/>
            <a:chOff x="3864817" y="6636051"/>
            <a:chExt cx="2921620" cy="168212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64817" y="6636051"/>
              <a:ext cx="2921620" cy="168212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98277" y="6636051"/>
            <a:ext cx="2921620" cy="1682121"/>
            <a:chOff x="598277" y="6636051"/>
            <a:chExt cx="2921620" cy="168212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8277" y="6636051"/>
              <a:ext cx="2921620" cy="168212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278096" y="318193"/>
            <a:ext cx="4020467" cy="60951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-533333" y="1156587"/>
            <a:ext cx="19352381" cy="47085"/>
            <a:chOff x="-533333" y="1156587"/>
            <a:chExt cx="19352381" cy="4708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533333" y="1156587"/>
              <a:ext cx="19352381" cy="4708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98277" y="3409563"/>
            <a:ext cx="2921620" cy="2962866"/>
            <a:chOff x="598277" y="3409563"/>
            <a:chExt cx="2921620" cy="296286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98277" y="3409563"/>
              <a:ext cx="2921620" cy="296286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125021" y="2259514"/>
            <a:ext cx="2631680" cy="5314710"/>
            <a:chOff x="7125021" y="2259514"/>
            <a:chExt cx="2631680" cy="5314710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125021" y="2259514"/>
              <a:ext cx="2631680" cy="531471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853650" y="3409563"/>
            <a:ext cx="2932786" cy="2962866"/>
            <a:chOff x="3853650" y="3409563"/>
            <a:chExt cx="2932786" cy="2962866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853650" y="3409563"/>
              <a:ext cx="2932786" cy="2962866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442001" y="7965591"/>
            <a:ext cx="2039280" cy="1328476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147454" y="6852561"/>
            <a:ext cx="2397503" cy="1328474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86497" y="6696728"/>
            <a:ext cx="2356743" cy="1690785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4735" y="1845020"/>
            <a:ext cx="3506313" cy="701192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68752" y="8337856"/>
            <a:ext cx="2106344" cy="393672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1378670" y="2259514"/>
            <a:ext cx="6333683" cy="6058657"/>
            <a:chOff x="11378670" y="2259514"/>
            <a:chExt cx="6333683" cy="6058657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378670" y="2259514"/>
              <a:ext cx="6333683" cy="605865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0175748" y="4710735"/>
            <a:ext cx="864244" cy="864244"/>
            <a:chOff x="10175748" y="4710735"/>
            <a:chExt cx="864244" cy="864244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-16200000">
              <a:off x="10175748" y="4710735"/>
              <a:ext cx="864244" cy="86424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1369146" y="8508648"/>
            <a:ext cx="5564188" cy="798373"/>
            <a:chOff x="11369146" y="8508648"/>
            <a:chExt cx="5564188" cy="798373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1369146" y="8508648"/>
              <a:ext cx="5564188" cy="798373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1333378" y="8504140"/>
            <a:ext cx="5278189" cy="966164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7559972" y="9189528"/>
            <a:ext cx="1283653" cy="693086"/>
            <a:chOff x="17559972" y="9189528"/>
            <a:chExt cx="1283653" cy="693086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7559972" y="9189528"/>
              <a:ext cx="1283653" cy="693086"/>
            </a:xfrm>
            <a:prstGeom prst="rect">
              <a:avLst/>
            </a:prstGeom>
          </p:spPr>
        </p:pic>
      </p:grpSp>
      <p:pic>
        <p:nvPicPr>
          <p:cNvPr id="42" name="Object 4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7705506" y="9235249"/>
            <a:ext cx="619852" cy="70119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278096" y="332046"/>
            <a:ext cx="4020467" cy="60951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0" y="1156587"/>
            <a:ext cx="19352381" cy="47085"/>
            <a:chOff x="0" y="1156587"/>
            <a:chExt cx="19352381" cy="4708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156587"/>
              <a:ext cx="19352381" cy="4708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41953" y="4165232"/>
            <a:ext cx="9675296" cy="4831578"/>
            <a:chOff x="741953" y="4165232"/>
            <a:chExt cx="9675296" cy="483157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1953" y="4165232"/>
              <a:ext cx="9675296" cy="4831578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811817" y="6207890"/>
            <a:ext cx="3800898" cy="108820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65439" y="2047086"/>
            <a:ext cx="8726481" cy="152178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862826" y="7189440"/>
            <a:ext cx="6886472" cy="297258"/>
            <a:chOff x="10862826" y="7189440"/>
            <a:chExt cx="6886472" cy="2972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862826" y="7189440"/>
              <a:ext cx="6886472" cy="2972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244676" y="5353103"/>
            <a:ext cx="2065865" cy="720287"/>
            <a:chOff x="9244676" y="5353103"/>
            <a:chExt cx="2065865" cy="72028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2160000">
              <a:off x="9244676" y="5353103"/>
              <a:ext cx="2065865" cy="72028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392439" y="3555122"/>
            <a:ext cx="397943" cy="2190658"/>
            <a:chOff x="4392439" y="3555122"/>
            <a:chExt cx="397943" cy="219065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5400000">
              <a:off x="4392439" y="3555122"/>
              <a:ext cx="397943" cy="219065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7559972" y="9189528"/>
            <a:ext cx="1283653" cy="693086"/>
            <a:chOff x="17559972" y="9189528"/>
            <a:chExt cx="1283653" cy="69308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7559972" y="9189528"/>
              <a:ext cx="1283653" cy="693086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7705506" y="9235249"/>
            <a:ext cx="619852" cy="70119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278096" y="318193"/>
            <a:ext cx="4020467" cy="60951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33333" y="1156587"/>
            <a:ext cx="19352381" cy="47085"/>
            <a:chOff x="-533333" y="1156587"/>
            <a:chExt cx="19352381" cy="4708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3333" y="1156587"/>
              <a:ext cx="19352381" cy="4708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45725" y="1477371"/>
            <a:ext cx="8583799" cy="5707191"/>
            <a:chOff x="345725" y="1477371"/>
            <a:chExt cx="8583799" cy="570719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5725" y="1477371"/>
              <a:ext cx="8583799" cy="570719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341524" y="1477371"/>
            <a:ext cx="8583799" cy="5707191"/>
            <a:chOff x="9341524" y="1477371"/>
            <a:chExt cx="8583799" cy="570719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341524" y="1477371"/>
              <a:ext cx="8583799" cy="570719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9080" y="6681092"/>
            <a:ext cx="2507062" cy="641227"/>
            <a:chOff x="149080" y="6681092"/>
            <a:chExt cx="2507062" cy="64122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300000">
              <a:off x="149080" y="6681092"/>
              <a:ext cx="2507062" cy="641227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 rot="-300000">
            <a:off x="-25686" y="6790486"/>
            <a:ext cx="2437345" cy="55871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107175" y="6681092"/>
            <a:ext cx="2507062" cy="641227"/>
            <a:chOff x="9107175" y="6681092"/>
            <a:chExt cx="2507062" cy="64122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300000">
              <a:off x="9107175" y="6681092"/>
              <a:ext cx="2507062" cy="641227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 rot="-300000">
            <a:off x="8932405" y="6790486"/>
            <a:ext cx="2437345" cy="55871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0361856" y="7858891"/>
            <a:ext cx="6543134" cy="1806783"/>
            <a:chOff x="10361856" y="7858891"/>
            <a:chExt cx="6543134" cy="180678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361856" y="7858891"/>
              <a:ext cx="6543134" cy="180678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66057" y="7858891"/>
            <a:ext cx="6543134" cy="1806783"/>
            <a:chOff x="1366057" y="7858891"/>
            <a:chExt cx="6543134" cy="1806783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66057" y="7858891"/>
              <a:ext cx="6543134" cy="180678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323810" y="1477371"/>
            <a:ext cx="2214818" cy="5533077"/>
            <a:chOff x="6323810" y="1477371"/>
            <a:chExt cx="2214818" cy="5533077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323810" y="1477371"/>
              <a:ext cx="2214818" cy="553307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5319608" y="1477371"/>
            <a:ext cx="2214818" cy="5533077"/>
            <a:chOff x="15319608" y="1477371"/>
            <a:chExt cx="2214818" cy="5533077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5319608" y="1477371"/>
              <a:ext cx="2214818" cy="553307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8710735" y="8198176"/>
            <a:ext cx="864244" cy="864244"/>
            <a:chOff x="8710735" y="8198176"/>
            <a:chExt cx="864244" cy="864244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16200000">
              <a:off x="8710735" y="8198176"/>
              <a:ext cx="864244" cy="86424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7167593" y="829974"/>
            <a:ext cx="229894" cy="1790476"/>
            <a:chOff x="7167593" y="829974"/>
            <a:chExt cx="229894" cy="1790476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-5400000">
              <a:off x="7167593" y="829974"/>
              <a:ext cx="229894" cy="1790476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6099899" y="829974"/>
            <a:ext cx="229894" cy="1790476"/>
            <a:chOff x="16099899" y="829974"/>
            <a:chExt cx="229894" cy="1790476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-5400000">
              <a:off x="16099899" y="829974"/>
              <a:ext cx="229894" cy="1790476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 rot="-540000">
            <a:off x="2645330" y="3515188"/>
            <a:ext cx="3931705" cy="1288872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 rot="-540000">
            <a:off x="11383565" y="3467465"/>
            <a:ext cx="4298389" cy="1288872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4899382" y="1347342"/>
            <a:ext cx="797604" cy="2239124"/>
            <a:chOff x="4899382" y="1347342"/>
            <a:chExt cx="797604" cy="2239124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1740000">
              <a:off x="4899382" y="1347342"/>
              <a:ext cx="797604" cy="2239124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3961518" y="1143606"/>
            <a:ext cx="797604" cy="2239124"/>
            <a:chOff x="13961518" y="1143606"/>
            <a:chExt cx="797604" cy="2239124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2460000">
              <a:off x="13961518" y="1143606"/>
              <a:ext cx="797604" cy="2239124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8731558" y="3696455"/>
            <a:ext cx="864244" cy="822598"/>
            <a:chOff x="8731558" y="3696455"/>
            <a:chExt cx="864244" cy="822598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 rot="-16200000">
              <a:off x="8731558" y="3696455"/>
              <a:ext cx="864244" cy="822598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7559972" y="9189528"/>
            <a:ext cx="1283653" cy="693086"/>
            <a:chOff x="17559972" y="9189528"/>
            <a:chExt cx="1283653" cy="693086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7559972" y="9189528"/>
              <a:ext cx="1283653" cy="693086"/>
            </a:xfrm>
            <a:prstGeom prst="rect">
              <a:avLst/>
            </a:prstGeom>
          </p:spPr>
        </p:pic>
      </p:grpSp>
      <p:pic>
        <p:nvPicPr>
          <p:cNvPr id="55" name="Object 54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7705506" y="9235249"/>
            <a:ext cx="619852" cy="70119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278096" y="512133"/>
            <a:ext cx="4671458" cy="60950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33333" y="1156587"/>
            <a:ext cx="19352381" cy="47085"/>
            <a:chOff x="-533333" y="1156587"/>
            <a:chExt cx="19352381" cy="4708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3333" y="1156587"/>
              <a:ext cx="19352381" cy="4708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72771" y="2237522"/>
            <a:ext cx="4235985" cy="3345955"/>
            <a:chOff x="1572771" y="2237522"/>
            <a:chExt cx="4235985" cy="334595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72771" y="2237522"/>
              <a:ext cx="4235985" cy="334595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99965" y="3079096"/>
            <a:ext cx="3781596" cy="2268958"/>
            <a:chOff x="1799965" y="3079096"/>
            <a:chExt cx="3781596" cy="226895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99965" y="3079096"/>
              <a:ext cx="3781596" cy="2268958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65452" y="2554733"/>
            <a:ext cx="880054" cy="457131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505874" y="5164194"/>
            <a:ext cx="8419507" cy="4293515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553287" y="5771377"/>
            <a:ext cx="1794842" cy="609506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939662" y="215120"/>
            <a:ext cx="8419507" cy="8587030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985709" y="1870201"/>
            <a:ext cx="1794851" cy="60950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024865" y="6933842"/>
            <a:ext cx="4235985" cy="2900977"/>
            <a:chOff x="7024865" y="6933842"/>
            <a:chExt cx="4235985" cy="290097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024865" y="6933842"/>
              <a:ext cx="4235985" cy="2900977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178956" y="7131539"/>
            <a:ext cx="879826" cy="45713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7261583" y="7722967"/>
            <a:ext cx="3738382" cy="1864749"/>
            <a:chOff x="7261583" y="7722967"/>
            <a:chExt cx="3738382" cy="186474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261583" y="7722967"/>
              <a:ext cx="3738382" cy="186474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465564" y="2237522"/>
            <a:ext cx="4235985" cy="3345955"/>
            <a:chOff x="12465564" y="2237522"/>
            <a:chExt cx="4235985" cy="3345955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465564" y="2237522"/>
              <a:ext cx="4235985" cy="334595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731577" y="3079096"/>
            <a:ext cx="3781596" cy="2268958"/>
            <a:chOff x="12731577" y="3079096"/>
            <a:chExt cx="3781596" cy="2268958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2731577" y="3079096"/>
              <a:ext cx="3781596" cy="2268958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2658474" y="2554733"/>
            <a:ext cx="879826" cy="457131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0386919" y="5068534"/>
            <a:ext cx="8419507" cy="5724687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2446096" y="6004928"/>
            <a:ext cx="2048788" cy="609509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278096" y="332046"/>
            <a:ext cx="4020467" cy="60951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0" y="1156587"/>
            <a:ext cx="19352381" cy="47085"/>
            <a:chOff x="0" y="1156587"/>
            <a:chExt cx="19352381" cy="4708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156587"/>
              <a:ext cx="19352381" cy="4708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22087" y="3018099"/>
            <a:ext cx="3085714" cy="6171429"/>
            <a:chOff x="922087" y="3018099"/>
            <a:chExt cx="3085714" cy="617142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22087" y="3018099"/>
              <a:ext cx="3085714" cy="617142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169420" y="3949129"/>
            <a:ext cx="1309820" cy="70118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867495" y="3018099"/>
            <a:ext cx="3085714" cy="6171429"/>
            <a:chOff x="5867495" y="3018099"/>
            <a:chExt cx="3085714" cy="617142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867495" y="3018099"/>
              <a:ext cx="3085714" cy="6171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685714" y="2998224"/>
            <a:ext cx="3085714" cy="6171429"/>
            <a:chOff x="11685714" y="2998224"/>
            <a:chExt cx="3085714" cy="617142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685714" y="2998224"/>
              <a:ext cx="3085714" cy="6171429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944935" y="3949125"/>
            <a:ext cx="2978653" cy="2804758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93307" y="1848516"/>
            <a:ext cx="1643588" cy="1051784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134173" y="3949129"/>
            <a:ext cx="2171230" cy="154261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7559972" y="9189528"/>
            <a:ext cx="1283653" cy="693086"/>
            <a:chOff x="17559972" y="9189528"/>
            <a:chExt cx="1283653" cy="693086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7559972" y="9189528"/>
              <a:ext cx="1283653" cy="693086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7705506" y="9235249"/>
            <a:ext cx="619852" cy="70119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278096" y="332046"/>
            <a:ext cx="4020467" cy="60951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33333" y="1156587"/>
            <a:ext cx="19352381" cy="47085"/>
            <a:chOff x="-533333" y="1156587"/>
            <a:chExt cx="19352381" cy="4708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3333" y="1156587"/>
              <a:ext cx="19352381" cy="4708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93438" y="3116410"/>
            <a:ext cx="3085714" cy="6171429"/>
            <a:chOff x="993438" y="3116410"/>
            <a:chExt cx="3085714" cy="617142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93438" y="3116410"/>
              <a:ext cx="3085714" cy="617142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64736" y="1810420"/>
            <a:ext cx="3877578" cy="70119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178944" y="3553278"/>
            <a:ext cx="1643586" cy="1121902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525887" y="3533401"/>
            <a:ext cx="1643588" cy="1121903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572268" y="3553278"/>
            <a:ext cx="2072012" cy="112190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340402" y="3018099"/>
            <a:ext cx="3085714" cy="6171429"/>
            <a:chOff x="12340402" y="3018099"/>
            <a:chExt cx="3085714" cy="617142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340402" y="3018099"/>
              <a:ext cx="3085714" cy="6171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396286" y="3116410"/>
            <a:ext cx="3085714" cy="6171429"/>
            <a:chOff x="6396286" y="3116410"/>
            <a:chExt cx="3085714" cy="617142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396286" y="3116410"/>
              <a:ext cx="3085714" cy="617142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7559972" y="9189528"/>
            <a:ext cx="1283653" cy="693086"/>
            <a:chOff x="17559972" y="9189528"/>
            <a:chExt cx="1283653" cy="693086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7559972" y="9189528"/>
              <a:ext cx="1283653" cy="693086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7705506" y="9235249"/>
            <a:ext cx="619852" cy="70119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278096" y="332046"/>
            <a:ext cx="4020467" cy="60951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33333" y="1156587"/>
            <a:ext cx="19352381" cy="47085"/>
            <a:chOff x="-533333" y="1156587"/>
            <a:chExt cx="19352381" cy="4708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3333" y="1156587"/>
              <a:ext cx="19352381" cy="4708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17325" y="3018099"/>
            <a:ext cx="3085714" cy="6171429"/>
            <a:chOff x="617325" y="3018099"/>
            <a:chExt cx="3085714" cy="617142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17325" y="3018099"/>
              <a:ext cx="3085714" cy="617142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64736" y="2229468"/>
            <a:ext cx="3877578" cy="70119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323395" y="3018099"/>
            <a:ext cx="3085714" cy="6171429"/>
            <a:chOff x="12323395" y="3018099"/>
            <a:chExt cx="3085714" cy="617142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323395" y="3018099"/>
              <a:ext cx="3085714" cy="6171429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303887" y="2226392"/>
            <a:ext cx="4022018" cy="701189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5546595" y="3553277"/>
            <a:ext cx="1548928" cy="1121903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826563" y="3553278"/>
            <a:ext cx="2644883" cy="1121902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953220" y="3553277"/>
            <a:ext cx="1785579" cy="196333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751553" y="3018099"/>
            <a:ext cx="3085714" cy="6171429"/>
            <a:chOff x="6751553" y="3018099"/>
            <a:chExt cx="3085714" cy="617142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751553" y="3018099"/>
              <a:ext cx="3085714" cy="617142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7559972" y="9189528"/>
            <a:ext cx="1283653" cy="693086"/>
            <a:chOff x="17559972" y="9189528"/>
            <a:chExt cx="1283653" cy="69308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7559972" y="9189528"/>
              <a:ext cx="1283653" cy="693086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7705506" y="9235249"/>
            <a:ext cx="619852" cy="70119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278096" y="318193"/>
            <a:ext cx="3588669" cy="60951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33333" y="1156587"/>
            <a:ext cx="19352381" cy="47085"/>
            <a:chOff x="-533333" y="1156587"/>
            <a:chExt cx="19352381" cy="4708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3333" y="1156587"/>
              <a:ext cx="19352381" cy="47085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72825" y="1880060"/>
            <a:ext cx="2891361" cy="70119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279852" y="2685321"/>
            <a:ext cx="13726011" cy="6620374"/>
            <a:chOff x="2279852" y="2685321"/>
            <a:chExt cx="13726011" cy="662037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279852" y="2685321"/>
              <a:ext cx="13726011" cy="662037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559972" y="9189528"/>
            <a:ext cx="1283653" cy="693086"/>
            <a:chOff x="17559972" y="9189528"/>
            <a:chExt cx="1283653" cy="69308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559972" y="9189528"/>
              <a:ext cx="1283653" cy="693086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7705506" y="9235249"/>
            <a:ext cx="619852" cy="70119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278096" y="332046"/>
            <a:ext cx="3588669" cy="60951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33333" y="1156587"/>
            <a:ext cx="19352381" cy="47085"/>
            <a:chOff x="-533333" y="1156587"/>
            <a:chExt cx="19352381" cy="4708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3333" y="1156587"/>
              <a:ext cx="19352381" cy="47085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38949" y="1532202"/>
            <a:ext cx="7423814" cy="91426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32643" y="2712229"/>
            <a:ext cx="2857349" cy="701190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610186" y="2712229"/>
            <a:ext cx="2830003" cy="70119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833815" y="3544981"/>
            <a:ext cx="7263652" cy="5735417"/>
            <a:chOff x="9833815" y="3544981"/>
            <a:chExt cx="7263652" cy="573541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833815" y="3544981"/>
              <a:ext cx="7263652" cy="5735417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617049" y="3957839"/>
            <a:ext cx="5105272" cy="1340918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658871" y="5520601"/>
            <a:ext cx="5194415" cy="286469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319371" y="4003553"/>
            <a:ext cx="5946171" cy="4371890"/>
            <a:chOff x="1319371" y="4003553"/>
            <a:chExt cx="5946171" cy="437189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19371" y="4003553"/>
              <a:ext cx="5946171" cy="437189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559972" y="9189528"/>
            <a:ext cx="1283653" cy="693086"/>
            <a:chOff x="17559972" y="9189528"/>
            <a:chExt cx="1283653" cy="69308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7559972" y="9189528"/>
              <a:ext cx="1283653" cy="693086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7705506" y="9235249"/>
            <a:ext cx="619852" cy="70119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278096" y="332046"/>
            <a:ext cx="3588669" cy="60951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33333" y="1156587"/>
            <a:ext cx="19352381" cy="47085"/>
            <a:chOff x="-533333" y="1156587"/>
            <a:chExt cx="19352381" cy="4708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3333" y="1156587"/>
              <a:ext cx="19352381" cy="47085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38949" y="1532202"/>
            <a:ext cx="7423814" cy="91426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43011" y="3071373"/>
            <a:ext cx="5435976" cy="70119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873617" y="2597253"/>
            <a:ext cx="6924305" cy="1965005"/>
            <a:chOff x="9873617" y="2597253"/>
            <a:chExt cx="6924305" cy="196500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873617" y="2597253"/>
              <a:ext cx="6924305" cy="196500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873617" y="4562258"/>
            <a:ext cx="7516668" cy="1632368"/>
            <a:chOff x="9873617" y="4562258"/>
            <a:chExt cx="7516668" cy="163236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873617" y="4562258"/>
              <a:ext cx="7516668" cy="163236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873617" y="6568501"/>
            <a:ext cx="6171429" cy="1642462"/>
            <a:chOff x="9873617" y="6568501"/>
            <a:chExt cx="6171429" cy="164246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873617" y="6568501"/>
              <a:ext cx="6171429" cy="164246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815751" y="8210963"/>
            <a:ext cx="7686585" cy="1670647"/>
            <a:chOff x="9815751" y="8210963"/>
            <a:chExt cx="7686585" cy="167064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815751" y="8210963"/>
              <a:ext cx="7686585" cy="167064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660120" y="4889897"/>
            <a:ext cx="4449514" cy="644252"/>
            <a:chOff x="10660120" y="4889897"/>
            <a:chExt cx="4449514" cy="64425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660120" y="4889897"/>
              <a:ext cx="4449514" cy="64425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873617" y="3759375"/>
            <a:ext cx="1160515" cy="428944"/>
            <a:chOff x="9873617" y="3759375"/>
            <a:chExt cx="1160515" cy="428944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873617" y="3759375"/>
              <a:ext cx="1160515" cy="42894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873617" y="6960788"/>
            <a:ext cx="3989799" cy="428944"/>
            <a:chOff x="9873617" y="6960788"/>
            <a:chExt cx="3989799" cy="428944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873617" y="6960788"/>
              <a:ext cx="3989799" cy="42894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871767" y="8627232"/>
            <a:ext cx="4599243" cy="428944"/>
            <a:chOff x="9871767" y="8627232"/>
            <a:chExt cx="4599243" cy="428944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871767" y="8627232"/>
              <a:ext cx="4599243" cy="42894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095600" y="7898682"/>
            <a:ext cx="7537579" cy="1844078"/>
            <a:chOff x="1095600" y="7898682"/>
            <a:chExt cx="7537579" cy="1844078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95600" y="7898682"/>
              <a:ext cx="7537579" cy="1844078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095600" y="3759375"/>
            <a:ext cx="7537579" cy="4123194"/>
            <a:chOff x="1095600" y="3759375"/>
            <a:chExt cx="7537579" cy="4123194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95600" y="3759375"/>
              <a:ext cx="7537579" cy="412319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7559972" y="9189528"/>
            <a:ext cx="1283653" cy="693086"/>
            <a:chOff x="17559972" y="9189528"/>
            <a:chExt cx="1283653" cy="693086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7559972" y="9189528"/>
              <a:ext cx="1283653" cy="693086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7705506" y="9235249"/>
            <a:ext cx="619852" cy="70119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492969" y="1920763"/>
            <a:ext cx="10569619" cy="7860840"/>
            <a:chOff x="8492969" y="1920763"/>
            <a:chExt cx="10569619" cy="786084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92969" y="1920763"/>
              <a:ext cx="10569619" cy="786084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278096" y="332046"/>
            <a:ext cx="3588669" cy="60951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533333" y="1156587"/>
            <a:ext cx="19352381" cy="47085"/>
            <a:chOff x="-533333" y="1156587"/>
            <a:chExt cx="19352381" cy="4708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533333" y="1156587"/>
              <a:ext cx="19352381" cy="47085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38949" y="1532202"/>
            <a:ext cx="7423814" cy="91426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43011" y="3071373"/>
            <a:ext cx="5533091" cy="70119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07519" y="3610412"/>
            <a:ext cx="7223749" cy="5684978"/>
            <a:chOff x="707519" y="3610412"/>
            <a:chExt cx="7223749" cy="568497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07519" y="3610412"/>
              <a:ext cx="7223749" cy="5684978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563068" y="4844411"/>
            <a:ext cx="4615950" cy="353515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634720" y="3152895"/>
            <a:ext cx="863170" cy="5869407"/>
            <a:chOff x="9634720" y="3152895"/>
            <a:chExt cx="863170" cy="586940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634720" y="3152895"/>
              <a:ext cx="863170" cy="586940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7559972" y="9189528"/>
            <a:ext cx="1283653" cy="693086"/>
            <a:chOff x="17559972" y="9189528"/>
            <a:chExt cx="1283653" cy="69308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7559972" y="9189528"/>
              <a:ext cx="1283653" cy="693086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7705506" y="9235249"/>
            <a:ext cx="619852" cy="70119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84871" y="3244600"/>
            <a:ext cx="5445537" cy="3847390"/>
            <a:chOff x="884871" y="3244600"/>
            <a:chExt cx="5445537" cy="384739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84871" y="3244600"/>
              <a:ext cx="5445537" cy="384739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278096" y="332046"/>
            <a:ext cx="3588669" cy="60951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533333" y="1156587"/>
            <a:ext cx="19352381" cy="47085"/>
            <a:chOff x="-533333" y="1156587"/>
            <a:chExt cx="19352381" cy="4708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533333" y="1156587"/>
              <a:ext cx="19352381" cy="47085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18037" y="1587403"/>
            <a:ext cx="7420621" cy="91387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856661" y="6366098"/>
            <a:ext cx="725891" cy="725891"/>
            <a:chOff x="6856661" y="6366098"/>
            <a:chExt cx="725891" cy="72589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6856661" y="6366098"/>
              <a:ext cx="725891" cy="725891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41304" y="2607444"/>
            <a:ext cx="5533091" cy="70119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896357" y="3091193"/>
            <a:ext cx="397943" cy="2190658"/>
            <a:chOff x="4896357" y="3091193"/>
            <a:chExt cx="397943" cy="219065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5400000">
              <a:off x="4896357" y="3091193"/>
              <a:ext cx="397943" cy="219065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172272" y="3146483"/>
            <a:ext cx="7223749" cy="6103176"/>
            <a:chOff x="10172272" y="3146483"/>
            <a:chExt cx="7223749" cy="610317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172272" y="3146483"/>
              <a:ext cx="7223749" cy="6103176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032586" y="4406444"/>
            <a:ext cx="4774118" cy="3900855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4213623" y="4640833"/>
            <a:ext cx="2429475" cy="4890502"/>
            <a:chOff x="4213623" y="4640833"/>
            <a:chExt cx="2429475" cy="4890502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213623" y="4640833"/>
              <a:ext cx="2429475" cy="489050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745876" y="5168295"/>
            <a:ext cx="2426397" cy="3503480"/>
            <a:chOff x="7745876" y="5168295"/>
            <a:chExt cx="2426397" cy="3503480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745876" y="5168295"/>
              <a:ext cx="2426397" cy="350348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5537252" y="4944932"/>
            <a:ext cx="889064" cy="4535528"/>
            <a:chOff x="5537252" y="4944932"/>
            <a:chExt cx="889064" cy="4535528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537252" y="4944932"/>
              <a:ext cx="889064" cy="453552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7559972" y="9189528"/>
            <a:ext cx="1283653" cy="693086"/>
            <a:chOff x="17559972" y="9189528"/>
            <a:chExt cx="1283653" cy="693086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7559972" y="9189528"/>
              <a:ext cx="1283653" cy="693086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7705506" y="9235249"/>
            <a:ext cx="619852" cy="70119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278096" y="332046"/>
            <a:ext cx="3588669" cy="60951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33333" y="1156587"/>
            <a:ext cx="19352381" cy="47085"/>
            <a:chOff x="-533333" y="1156587"/>
            <a:chExt cx="19352381" cy="4708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3333" y="1156587"/>
              <a:ext cx="19352381" cy="47085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43909" y="1627621"/>
            <a:ext cx="7420617" cy="91386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56948" y="2764494"/>
            <a:ext cx="3583081" cy="70119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09537" y="3448200"/>
            <a:ext cx="6634620" cy="5107101"/>
            <a:chOff x="1109537" y="3448200"/>
            <a:chExt cx="6634620" cy="510710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09537" y="3448200"/>
              <a:ext cx="6634620" cy="510710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743312" y="3657899"/>
            <a:ext cx="4603182" cy="503454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035075" y="3277079"/>
            <a:ext cx="8264738" cy="5240017"/>
            <a:chOff x="9035075" y="3277079"/>
            <a:chExt cx="8264738" cy="524001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035075" y="3277079"/>
              <a:ext cx="8264738" cy="5240017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440220" y="4257122"/>
            <a:ext cx="7370276" cy="434274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845319" y="4388994"/>
            <a:ext cx="5163056" cy="1985214"/>
            <a:chOff x="1845319" y="4388994"/>
            <a:chExt cx="5163056" cy="198521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845319" y="4388994"/>
              <a:ext cx="5163056" cy="19852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74760" y="4049333"/>
            <a:ext cx="1631492" cy="641227"/>
            <a:chOff x="1074760" y="4049333"/>
            <a:chExt cx="1631492" cy="641227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00000">
              <a:off x="1074760" y="4049333"/>
              <a:ext cx="1631492" cy="641227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 rot="-1200000">
            <a:off x="500116" y="4306959"/>
            <a:ext cx="1985695" cy="634905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7559972" y="9189528"/>
            <a:ext cx="1283653" cy="693086"/>
            <a:chOff x="17559972" y="9189528"/>
            <a:chExt cx="1283653" cy="69308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7559972" y="9189528"/>
              <a:ext cx="1283653" cy="693086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7705506" y="9235249"/>
            <a:ext cx="619852" cy="70119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27058" y="4105540"/>
            <a:ext cx="11415057" cy="210665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149797" y="3387055"/>
            <a:ext cx="1986120" cy="693086"/>
            <a:chOff x="8149797" y="3387055"/>
            <a:chExt cx="1986120" cy="69308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300000">
              <a:off x="8149797" y="3387055"/>
              <a:ext cx="1986120" cy="693086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300000">
            <a:off x="8044401" y="3545410"/>
            <a:ext cx="1981225" cy="60390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177628" y="5698343"/>
            <a:ext cx="7460391" cy="84266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177632" y="6179123"/>
            <a:ext cx="9013217" cy="84266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27065" y="4425643"/>
            <a:ext cx="10976123" cy="210665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149800" y="3588364"/>
            <a:ext cx="1986120" cy="693086"/>
            <a:chOff x="8149800" y="3588364"/>
            <a:chExt cx="1986120" cy="693086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480000">
              <a:off x="8149800" y="3588364"/>
              <a:ext cx="1986120" cy="693086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-480000">
            <a:off x="8072760" y="3768062"/>
            <a:ext cx="1981225" cy="603903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278096" y="332046"/>
            <a:ext cx="3695673" cy="60950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33333" y="1156587"/>
            <a:ext cx="19352381" cy="47085"/>
            <a:chOff x="-533333" y="1156587"/>
            <a:chExt cx="19352381" cy="4708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3333" y="1156587"/>
              <a:ext cx="19352381" cy="4708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559972" y="9189528"/>
            <a:ext cx="1283653" cy="693086"/>
            <a:chOff x="17559972" y="9189528"/>
            <a:chExt cx="1283653" cy="69308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559972" y="9189528"/>
              <a:ext cx="1283653" cy="693086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705506" y="9235249"/>
            <a:ext cx="619852" cy="70119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577801" y="1646563"/>
            <a:ext cx="13553174" cy="762366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2381" y="1156587"/>
            <a:ext cx="6171429" cy="617142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278096" y="332046"/>
            <a:ext cx="3695674" cy="60950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33333" y="1156587"/>
            <a:ext cx="19352381" cy="47085"/>
            <a:chOff x="-533333" y="1156587"/>
            <a:chExt cx="19352381" cy="4708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533333" y="1156587"/>
              <a:ext cx="19352381" cy="47085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104965" y="2929176"/>
            <a:ext cx="11136410" cy="634232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7559972" y="9189528"/>
            <a:ext cx="1283653" cy="693086"/>
            <a:chOff x="17559972" y="9189528"/>
            <a:chExt cx="1283653" cy="6930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559972" y="9189528"/>
              <a:ext cx="1283653" cy="693086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7705506" y="9235249"/>
            <a:ext cx="619852" cy="70119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084774" y="2392661"/>
            <a:ext cx="2876880" cy="6171429"/>
            <a:chOff x="2084774" y="2392661"/>
            <a:chExt cx="2876880" cy="617142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084774" y="2392661"/>
              <a:ext cx="2876880" cy="61714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320963" y="1156587"/>
            <a:ext cx="5643789" cy="9542958"/>
            <a:chOff x="6320963" y="1156587"/>
            <a:chExt cx="5643789" cy="954295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320963" y="1156587"/>
              <a:ext cx="5643789" cy="954295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278096" y="304340"/>
            <a:ext cx="3695674" cy="60950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533333" y="1156587"/>
            <a:ext cx="19352381" cy="47085"/>
            <a:chOff x="-533333" y="1156587"/>
            <a:chExt cx="19352381" cy="4708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533333" y="1156587"/>
              <a:ext cx="19352381" cy="47085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834939" y="3159797"/>
            <a:ext cx="3569507" cy="161824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944356" y="4259702"/>
            <a:ext cx="531898" cy="439624"/>
            <a:chOff x="4944356" y="4259702"/>
            <a:chExt cx="531898" cy="43962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944356" y="4259702"/>
              <a:ext cx="531898" cy="43962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36898" y="8552381"/>
            <a:ext cx="4288109" cy="35192"/>
            <a:chOff x="1236898" y="8552381"/>
            <a:chExt cx="4288109" cy="3519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36898" y="8552381"/>
              <a:ext cx="4288109" cy="35192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032704" y="5455725"/>
            <a:ext cx="3842359" cy="1417107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940761" y="3137251"/>
            <a:ext cx="2768288" cy="166369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0872958" y="4259702"/>
            <a:ext cx="531898" cy="439624"/>
            <a:chOff x="10872958" y="4259702"/>
            <a:chExt cx="531898" cy="43962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872958" y="4259702"/>
              <a:ext cx="531898" cy="43962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117881" y="8552381"/>
            <a:ext cx="4288109" cy="35192"/>
            <a:chOff x="7117881" y="8552381"/>
            <a:chExt cx="4288109" cy="35192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117881" y="8552381"/>
              <a:ext cx="4288109" cy="35192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62802" y="3510050"/>
            <a:ext cx="1936201" cy="914261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6876915" y="4259702"/>
            <a:ext cx="531898" cy="439624"/>
            <a:chOff x="16876915" y="4259702"/>
            <a:chExt cx="531898" cy="439624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6876915" y="4259702"/>
              <a:ext cx="531898" cy="43962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836898" y="8552381"/>
            <a:ext cx="4288109" cy="35192"/>
            <a:chOff x="12836898" y="8552381"/>
            <a:chExt cx="4288109" cy="35192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836898" y="8552381"/>
              <a:ext cx="4288109" cy="35192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2798803" y="5443686"/>
            <a:ext cx="3470897" cy="2326291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155334" y="5447445"/>
            <a:ext cx="4455593" cy="1871699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7559972" y="9189528"/>
            <a:ext cx="1283653" cy="693086"/>
            <a:chOff x="17559972" y="9189528"/>
            <a:chExt cx="1283653" cy="693086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7559972" y="9189528"/>
              <a:ext cx="1283653" cy="693086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7705506" y="9235249"/>
            <a:ext cx="619852" cy="701190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236898" y="8552381"/>
            <a:ext cx="4288109" cy="35192"/>
            <a:chOff x="1236898" y="8552381"/>
            <a:chExt cx="4288109" cy="35192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236898" y="8552381"/>
              <a:ext cx="4288109" cy="3519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278096" y="512133"/>
            <a:ext cx="3297169" cy="60950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33333" y="1156587"/>
            <a:ext cx="19352381" cy="47085"/>
            <a:chOff x="-533333" y="1156587"/>
            <a:chExt cx="19352381" cy="4708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3333" y="1156587"/>
              <a:ext cx="19352381" cy="4708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657896" y="2280480"/>
            <a:ext cx="514286" cy="425068"/>
            <a:chOff x="6657896" y="2280480"/>
            <a:chExt cx="514286" cy="42506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57896" y="2280480"/>
              <a:ext cx="514286" cy="42506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010721" y="2280480"/>
            <a:ext cx="514286" cy="425068"/>
            <a:chOff x="17010721" y="2280480"/>
            <a:chExt cx="514286" cy="42506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010721" y="2280480"/>
              <a:ext cx="514286" cy="425068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265239" y="6851068"/>
            <a:ext cx="4785263" cy="182598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456830" y="6251564"/>
            <a:ext cx="514286" cy="425068"/>
            <a:chOff x="7456830" y="6251564"/>
            <a:chExt cx="514286" cy="42506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456830" y="6251564"/>
              <a:ext cx="514286" cy="42506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7010721" y="6039030"/>
            <a:ext cx="514286" cy="425068"/>
            <a:chOff x="17010721" y="6039030"/>
            <a:chExt cx="514286" cy="42506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010721" y="6039030"/>
              <a:ext cx="514286" cy="425068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310313" y="8623728"/>
            <a:ext cx="763657" cy="457131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926746" y="2667454"/>
            <a:ext cx="3938244" cy="1825986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303996" y="4502564"/>
            <a:ext cx="4432378" cy="457131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080725" y="6854877"/>
            <a:ext cx="4279080" cy="1643387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3012364" y="8623728"/>
            <a:ext cx="4432378" cy="457131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080953" y="2671263"/>
            <a:ext cx="3930162" cy="2038806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3195484" y="4662560"/>
            <a:ext cx="4432378" cy="457131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7559972" y="9189528"/>
            <a:ext cx="1283653" cy="693086"/>
            <a:chOff x="17559972" y="9189528"/>
            <a:chExt cx="1283653" cy="693086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7559972" y="9189528"/>
              <a:ext cx="1283653" cy="693086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7705506" y="9235249"/>
            <a:ext cx="619852" cy="701190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657693" y="2196601"/>
            <a:ext cx="2307147" cy="2307147"/>
            <a:chOff x="657693" y="2196601"/>
            <a:chExt cx="2307147" cy="2307147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57693" y="2196601"/>
              <a:ext cx="2307147" cy="230714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238646" y="5495505"/>
            <a:ext cx="3387262" cy="3387262"/>
            <a:chOff x="238646" y="5495505"/>
            <a:chExt cx="3387262" cy="3387262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38646" y="5495505"/>
              <a:ext cx="3387262" cy="338726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432678" y="5395597"/>
            <a:ext cx="4063300" cy="4104179"/>
            <a:chOff x="9432678" y="5395597"/>
            <a:chExt cx="4063300" cy="4104179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9432678" y="5395597"/>
              <a:ext cx="4063300" cy="410417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577255" y="1943800"/>
            <a:ext cx="2561468" cy="2561468"/>
            <a:chOff x="6577255" y="1943800"/>
            <a:chExt cx="2561468" cy="2561468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577255" y="1943800"/>
              <a:ext cx="2561468" cy="2561468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9432678" y="882289"/>
            <a:ext cx="4063300" cy="4063300"/>
            <a:chOff x="9432678" y="882289"/>
            <a:chExt cx="4063300" cy="4063300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9432678" y="882289"/>
              <a:ext cx="4063300" cy="40633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38420" y="3131289"/>
            <a:ext cx="8996541" cy="872338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21250" y="2995468"/>
            <a:ext cx="7890039" cy="3169445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278096" y="512133"/>
            <a:ext cx="3387033" cy="609509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92674" y="557846"/>
            <a:ext cx="6171429" cy="617142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33333" y="1156587"/>
            <a:ext cx="19352381" cy="47085"/>
            <a:chOff x="-533333" y="1156587"/>
            <a:chExt cx="19352381" cy="4708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533333" y="1156587"/>
              <a:ext cx="19352381" cy="4708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171429" y="2808911"/>
            <a:ext cx="6260822" cy="6260822"/>
            <a:chOff x="10171429" y="2808911"/>
            <a:chExt cx="6260822" cy="626082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171429" y="2808911"/>
              <a:ext cx="6260822" cy="626082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278096" y="350228"/>
            <a:ext cx="4245566" cy="60950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33333" y="1156587"/>
            <a:ext cx="19352381" cy="47085"/>
            <a:chOff x="-533333" y="1156587"/>
            <a:chExt cx="19352381" cy="4708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3333" y="1156587"/>
              <a:ext cx="19352381" cy="47085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932143" y="7202223"/>
            <a:ext cx="12488232" cy="1706626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840714" y="1930905"/>
            <a:ext cx="13478052" cy="240759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977856" y="4141970"/>
            <a:ext cx="8070241" cy="2641482"/>
            <a:chOff x="2977856" y="4141970"/>
            <a:chExt cx="8070241" cy="264148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977856" y="4141970"/>
              <a:ext cx="8070241" cy="264148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114471" y="5578657"/>
            <a:ext cx="7733942" cy="337349"/>
            <a:chOff x="3114471" y="5578657"/>
            <a:chExt cx="7733942" cy="33734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14471" y="5578657"/>
              <a:ext cx="7733942" cy="33734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122090" y="5852943"/>
            <a:ext cx="4939872" cy="337349"/>
            <a:chOff x="3122090" y="5852943"/>
            <a:chExt cx="4939872" cy="33734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122090" y="5852943"/>
              <a:ext cx="4939872" cy="33734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7559972" y="9189528"/>
            <a:ext cx="1283653" cy="693086"/>
            <a:chOff x="17559972" y="9189528"/>
            <a:chExt cx="1283653" cy="69308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559972" y="9189528"/>
              <a:ext cx="1283653" cy="693086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7705506" y="9235249"/>
            <a:ext cx="420714" cy="70119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278096" y="381397"/>
            <a:ext cx="4644070" cy="60950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33333" y="1156587"/>
            <a:ext cx="19352381" cy="47085"/>
            <a:chOff x="-533333" y="1156587"/>
            <a:chExt cx="19352381" cy="4708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3333" y="1156587"/>
              <a:ext cx="19352381" cy="4708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16826" y="2335556"/>
            <a:ext cx="6225648" cy="3507257"/>
            <a:chOff x="1716826" y="2335556"/>
            <a:chExt cx="6225648" cy="350725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16826" y="2335556"/>
              <a:ext cx="6225648" cy="35072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860455" y="2321619"/>
            <a:ext cx="6225648" cy="3507257"/>
            <a:chOff x="9860455" y="2321619"/>
            <a:chExt cx="6225648" cy="350725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860455" y="2321619"/>
              <a:ext cx="6225648" cy="350725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72792" y="6346895"/>
            <a:ext cx="5994581" cy="2095173"/>
            <a:chOff x="1572792" y="6346895"/>
            <a:chExt cx="5994581" cy="209517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72792" y="6346895"/>
              <a:ext cx="5994581" cy="2095173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390341" y="6571963"/>
            <a:ext cx="4152027" cy="225518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0174156" y="6364736"/>
            <a:ext cx="5598246" cy="2077331"/>
            <a:chOff x="10174156" y="6364736"/>
            <a:chExt cx="5598246" cy="207733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174156" y="6364736"/>
              <a:ext cx="5598246" cy="2077331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331030" y="6787991"/>
            <a:ext cx="4801480" cy="182852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7559972" y="9189528"/>
            <a:ext cx="1283653" cy="693086"/>
            <a:chOff x="17559972" y="9189528"/>
            <a:chExt cx="1283653" cy="69308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7559972" y="9189528"/>
              <a:ext cx="1283653" cy="693086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7705506" y="9235249"/>
            <a:ext cx="422467" cy="70119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695183" y="1180129"/>
            <a:ext cx="10278371" cy="9655850"/>
            <a:chOff x="8695183" y="1180129"/>
            <a:chExt cx="10278371" cy="965585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695183" y="1180129"/>
              <a:ext cx="10278371" cy="965585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918304" y="350228"/>
            <a:ext cx="8247470" cy="60951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533333" y="1156587"/>
            <a:ext cx="19352381" cy="47085"/>
            <a:chOff x="-533333" y="1156587"/>
            <a:chExt cx="19352381" cy="4708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533333" y="1156587"/>
              <a:ext cx="19352381" cy="4708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030007" y="8000843"/>
            <a:ext cx="8315336" cy="1484923"/>
            <a:chOff x="9030007" y="8000843"/>
            <a:chExt cx="8315336" cy="148492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030007" y="8000843"/>
              <a:ext cx="8315336" cy="148492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137005" y="4836575"/>
            <a:ext cx="9676190" cy="2094698"/>
            <a:chOff x="9137005" y="4836575"/>
            <a:chExt cx="9676190" cy="209469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137005" y="4836575"/>
              <a:ext cx="9676190" cy="209469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260061" y="2410436"/>
            <a:ext cx="9499303" cy="6332869"/>
            <a:chOff x="-260061" y="2410436"/>
            <a:chExt cx="9499303" cy="633286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260061" y="2410436"/>
              <a:ext cx="9499303" cy="633286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022907" y="6931273"/>
            <a:ext cx="8195961" cy="794182"/>
            <a:chOff x="9022907" y="6931273"/>
            <a:chExt cx="8195961" cy="794182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022907" y="6931273"/>
              <a:ext cx="8195961" cy="79418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066667" y="2038760"/>
            <a:ext cx="9535404" cy="1467786"/>
            <a:chOff x="9066667" y="2038760"/>
            <a:chExt cx="9535404" cy="1467786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066667" y="2038760"/>
              <a:ext cx="9535404" cy="146778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066667" y="2535616"/>
            <a:ext cx="9451837" cy="1228056"/>
            <a:chOff x="9066667" y="2535616"/>
            <a:chExt cx="9451837" cy="1228056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066667" y="2535616"/>
              <a:ext cx="9451837" cy="122805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022907" y="2787450"/>
            <a:ext cx="7252885" cy="1952444"/>
            <a:chOff x="9022907" y="2787450"/>
            <a:chExt cx="7252885" cy="1952444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022907" y="2787450"/>
              <a:ext cx="7252885" cy="195244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1539481" y="3240652"/>
            <a:ext cx="4956626" cy="341311"/>
            <a:chOff x="11539481" y="3240652"/>
            <a:chExt cx="4956626" cy="341311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539481" y="3240652"/>
              <a:ext cx="4956626" cy="341311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0915008" y="2286366"/>
            <a:ext cx="3683956" cy="341311"/>
            <a:chOff x="10915008" y="2286366"/>
            <a:chExt cx="3683956" cy="341311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915008" y="2286366"/>
              <a:ext cx="3683956" cy="341311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9036711" y="5235559"/>
            <a:ext cx="3683956" cy="341311"/>
            <a:chOff x="9036711" y="5235559"/>
            <a:chExt cx="3683956" cy="341311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036711" y="5235559"/>
              <a:ext cx="3683956" cy="341311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1349005" y="7233127"/>
            <a:ext cx="3337339" cy="341311"/>
            <a:chOff x="11349005" y="7233127"/>
            <a:chExt cx="3337339" cy="341311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349005" y="7233127"/>
              <a:ext cx="3337339" cy="341311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9142857" y="8401993"/>
            <a:ext cx="6114915" cy="341311"/>
            <a:chOff x="9142857" y="8401993"/>
            <a:chExt cx="6114915" cy="341311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142857" y="8401993"/>
              <a:ext cx="6114915" cy="341311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2040988" y="6505123"/>
            <a:ext cx="500301" cy="1834601"/>
            <a:chOff x="2040988" y="6505123"/>
            <a:chExt cx="500301" cy="1834601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040988" y="6505123"/>
              <a:ext cx="500301" cy="1834601"/>
            </a:xfrm>
            <a:prstGeom prst="rect">
              <a:avLst/>
            </a:prstGeom>
          </p:spPr>
        </p:pic>
      </p:grpSp>
      <p:pic>
        <p:nvPicPr>
          <p:cNvPr id="48" name="Object 4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3087267" y="4368820"/>
            <a:ext cx="3431549" cy="1812137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2064788" y="5237722"/>
            <a:ext cx="1517340" cy="682745"/>
            <a:chOff x="2064788" y="5237722"/>
            <a:chExt cx="1517340" cy="682745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-2220000">
              <a:off x="2064788" y="5237722"/>
              <a:ext cx="1517340" cy="682745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7559972" y="9189528"/>
            <a:ext cx="1283653" cy="693086"/>
            <a:chOff x="17559972" y="9189528"/>
            <a:chExt cx="1283653" cy="693086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7559972" y="9189528"/>
              <a:ext cx="1283653" cy="693086"/>
            </a:xfrm>
            <a:prstGeom prst="rect">
              <a:avLst/>
            </a:prstGeom>
          </p:spPr>
        </p:pic>
      </p:grpSp>
      <p:pic>
        <p:nvPicPr>
          <p:cNvPr id="55" name="Object 5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7705506" y="9235249"/>
            <a:ext cx="430881" cy="70119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244234" y="376683"/>
            <a:ext cx="5068748" cy="60951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33333" y="1156587"/>
            <a:ext cx="19352381" cy="47085"/>
            <a:chOff x="-533333" y="1156587"/>
            <a:chExt cx="19352381" cy="4708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3333" y="1156587"/>
              <a:ext cx="19352381" cy="47085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889801" y="2182791"/>
            <a:ext cx="5013390" cy="258251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036535" y="5360567"/>
            <a:ext cx="1640417" cy="871763"/>
            <a:chOff x="2036535" y="5360567"/>
            <a:chExt cx="1640417" cy="87176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036535" y="5360567"/>
              <a:ext cx="1640417" cy="871763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492061" y="5478925"/>
            <a:ext cx="782097" cy="77167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904868" y="5350085"/>
            <a:ext cx="1640417" cy="871763"/>
            <a:chOff x="3904868" y="5350085"/>
            <a:chExt cx="1640417" cy="87176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904868" y="5350085"/>
              <a:ext cx="1640417" cy="871763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360392" y="5477968"/>
            <a:ext cx="856178" cy="77167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747994" y="5360567"/>
            <a:ext cx="1640417" cy="871763"/>
            <a:chOff x="5747994" y="5360567"/>
            <a:chExt cx="1640417" cy="87176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747994" y="5360567"/>
              <a:ext cx="1640417" cy="871763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203519" y="5478925"/>
            <a:ext cx="858493" cy="77167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036535" y="4387989"/>
            <a:ext cx="5351876" cy="871763"/>
            <a:chOff x="2036535" y="4387989"/>
            <a:chExt cx="5351876" cy="871763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036535" y="4387989"/>
              <a:ext cx="5351876" cy="871763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920360" y="4495865"/>
            <a:ext cx="1704639" cy="771679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2036535" y="7432733"/>
            <a:ext cx="1640417" cy="871763"/>
            <a:chOff x="2036535" y="7432733"/>
            <a:chExt cx="1640417" cy="871763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036535" y="7432733"/>
              <a:ext cx="1640417" cy="871763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492059" y="7541564"/>
            <a:ext cx="864281" cy="771679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3904868" y="7422252"/>
            <a:ext cx="1640417" cy="871763"/>
            <a:chOff x="3904868" y="7422252"/>
            <a:chExt cx="1640417" cy="871763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904868" y="7422252"/>
              <a:ext cx="1640417" cy="871763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4360392" y="7569178"/>
            <a:ext cx="856950" cy="771679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5747994" y="7432733"/>
            <a:ext cx="1640417" cy="871763"/>
            <a:chOff x="5747994" y="7432733"/>
            <a:chExt cx="1640417" cy="871763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747994" y="7432733"/>
              <a:ext cx="1640417" cy="871763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6203519" y="7560611"/>
            <a:ext cx="856950" cy="771679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2036535" y="6460155"/>
            <a:ext cx="5351876" cy="871763"/>
            <a:chOff x="2036535" y="6460155"/>
            <a:chExt cx="5351876" cy="871763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036535" y="6460155"/>
              <a:ext cx="5351876" cy="871763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3920359" y="6607084"/>
            <a:ext cx="1704639" cy="771679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2000897" y="8415594"/>
            <a:ext cx="5408967" cy="760220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8967981" y="1935041"/>
            <a:ext cx="8630244" cy="8630244"/>
            <a:chOff x="8967981" y="1935041"/>
            <a:chExt cx="8630244" cy="8630244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8967981" y="1935041"/>
              <a:ext cx="8630244" cy="863024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7559972" y="9189528"/>
            <a:ext cx="1283653" cy="693086"/>
            <a:chOff x="17559972" y="9189528"/>
            <a:chExt cx="1283653" cy="693086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7559972" y="9189528"/>
              <a:ext cx="1283653" cy="693086"/>
            </a:xfrm>
            <a:prstGeom prst="rect">
              <a:avLst/>
            </a:prstGeom>
          </p:spPr>
        </p:pic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7705506" y="9235249"/>
            <a:ext cx="430881" cy="70119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278096" y="332046"/>
            <a:ext cx="4540720" cy="60950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33333" y="1156587"/>
            <a:ext cx="19352381" cy="47085"/>
            <a:chOff x="-533333" y="1156587"/>
            <a:chExt cx="19352381" cy="4708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3333" y="1156587"/>
              <a:ext cx="19352381" cy="4708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68708" y="1818856"/>
            <a:ext cx="6468236" cy="6468236"/>
            <a:chOff x="668708" y="1818856"/>
            <a:chExt cx="6468236" cy="646823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8708" y="1818856"/>
              <a:ext cx="6468236" cy="646823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732026" y="1818856"/>
            <a:ext cx="11498883" cy="7662880"/>
            <a:chOff x="6732026" y="1818856"/>
            <a:chExt cx="11498883" cy="766288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732026" y="1818856"/>
              <a:ext cx="11498883" cy="7662880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928852" y="7956212"/>
            <a:ext cx="2477240" cy="166420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731933" y="7199589"/>
            <a:ext cx="1958190" cy="682745"/>
            <a:chOff x="1731933" y="7199589"/>
            <a:chExt cx="1958190" cy="68274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2220000">
              <a:off x="1731933" y="7199589"/>
              <a:ext cx="1958190" cy="68274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282280" y="2502451"/>
            <a:ext cx="1338701" cy="6477067"/>
            <a:chOff x="8282280" y="2502451"/>
            <a:chExt cx="1338701" cy="647706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282280" y="2502451"/>
              <a:ext cx="1338701" cy="647706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7559972" y="9189528"/>
            <a:ext cx="1283653" cy="693086"/>
            <a:chOff x="17559972" y="9189528"/>
            <a:chExt cx="1283653" cy="693086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559972" y="9189528"/>
              <a:ext cx="1283653" cy="693086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7705506" y="9235249"/>
            <a:ext cx="429830" cy="70119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495438" y="5754657"/>
            <a:ext cx="3300986" cy="96062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268573" y="345899"/>
            <a:ext cx="3695674" cy="60950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33333" y="1156587"/>
            <a:ext cx="19352381" cy="47085"/>
            <a:chOff x="-533333" y="1156587"/>
            <a:chExt cx="19352381" cy="4708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533333" y="1156587"/>
              <a:ext cx="19352381" cy="4708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911994" y="2625609"/>
            <a:ext cx="2510121" cy="2510090"/>
            <a:chOff x="13911994" y="2625609"/>
            <a:chExt cx="2510121" cy="2510090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3912024" y="2625609"/>
              <a:ext cx="2510090" cy="2510090"/>
              <a:chOff x="13912024" y="2625609"/>
              <a:chExt cx="2510090" cy="2510090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16200000">
                <a:off x="13912024" y="2625609"/>
                <a:ext cx="2510090" cy="2510090"/>
              </a:xfrm>
              <a:prstGeom prst="rect">
                <a:avLst/>
              </a:prstGeom>
            </p:spPr>
          </p:pic>
        </p:grpSp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866281" y="3445764"/>
              <a:ext cx="2189213" cy="1084552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157104" y="5754384"/>
            <a:ext cx="4044734" cy="92645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18556" y="2395340"/>
            <a:ext cx="3791597" cy="6508908"/>
            <a:chOff x="618556" y="2395340"/>
            <a:chExt cx="3791597" cy="650890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18556" y="2395340"/>
              <a:ext cx="3791597" cy="650890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160560" y="2625882"/>
            <a:ext cx="2516975" cy="2516975"/>
            <a:chOff x="5160560" y="2625882"/>
            <a:chExt cx="2516975" cy="2516975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5160560" y="2625882"/>
              <a:ext cx="2516975" cy="2516975"/>
              <a:chOff x="5160560" y="2625882"/>
              <a:chExt cx="2516975" cy="2516975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16200000">
                <a:off x="5160560" y="2625882"/>
                <a:ext cx="2516975" cy="2516975"/>
              </a:xfrm>
              <a:prstGeom prst="rect">
                <a:avLst/>
              </a:prstGeom>
            </p:spPr>
          </p:pic>
        </p:grpSp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114880" y="3690048"/>
              <a:ext cx="1960422" cy="609509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948090" y="6855880"/>
            <a:ext cx="4683087" cy="1056832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8958288" y="2284912"/>
            <a:ext cx="3683202" cy="6508908"/>
            <a:chOff x="8958288" y="2284912"/>
            <a:chExt cx="3683202" cy="6508908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958288" y="2284912"/>
              <a:ext cx="3683202" cy="6508908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123363" y="6857012"/>
            <a:ext cx="4324893" cy="1055975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7559972" y="9189528"/>
            <a:ext cx="1283653" cy="693086"/>
            <a:chOff x="17559972" y="9189528"/>
            <a:chExt cx="1283653" cy="693086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7559972" y="9189528"/>
              <a:ext cx="1283653" cy="693086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7705506" y="9235249"/>
            <a:ext cx="427375" cy="70119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34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5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2021-12-10T11:18:20Z</dcterms:created>
  <dcterms:modified xsi:type="dcterms:W3CDTF">2021-12-10T11:18:20Z</dcterms:modified>
</cp:coreProperties>
</file>